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7" r:id="rId2"/>
    <p:sldId id="263" r:id="rId3"/>
    <p:sldId id="284" r:id="rId4"/>
    <p:sldId id="285" r:id="rId5"/>
    <p:sldId id="289" r:id="rId6"/>
    <p:sldId id="295" r:id="rId7"/>
    <p:sldId id="297" r:id="rId8"/>
    <p:sldId id="292" r:id="rId9"/>
    <p:sldId id="276" r:id="rId10"/>
    <p:sldId id="288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38" userDrawn="1">
          <p15:clr>
            <a:srgbClr val="A4A3A4"/>
          </p15:clr>
        </p15:guide>
        <p15:guide id="4" pos="72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531B"/>
    <a:srgbClr val="325020"/>
    <a:srgbClr val="1B450F"/>
    <a:srgbClr val="DBDBD9"/>
    <a:srgbClr val="174C09"/>
    <a:srgbClr val="24640D"/>
    <a:srgbClr val="669E2F"/>
    <a:srgbClr val="5D9B3A"/>
    <a:srgbClr val="7D9D58"/>
    <a:srgbClr val="4168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  <p:guide pos="438"/>
        <p:guide pos="7242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80813C-03E4-45D7-A616-795260F3AAE7}" type="doc">
      <dgm:prSet loTypeId="urn:microsoft.com/office/officeart/2005/8/layout/equation2" loCatId="relationship" qsTypeId="urn:microsoft.com/office/officeart/2005/8/quickstyle/simple1" qsCatId="simple" csTypeId="urn:microsoft.com/office/officeart/2005/8/colors/accent1_2" csCatId="accent1" phldr="1"/>
      <dgm:spPr/>
    </dgm:pt>
    <dgm:pt modelId="{D4D989E3-DAFB-4E38-8AE4-ED770DB666BB}">
      <dgm:prSet phldrT="[텍스트]"/>
      <dgm:spPr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A4A2E7A2-C61B-449F-B073-FB44DDC6970B}" type="parTrans" cxnId="{EF40A6F6-F9B8-4377-8E23-62305D2793DE}">
      <dgm:prSet/>
      <dgm:spPr/>
      <dgm:t>
        <a:bodyPr/>
        <a:lstStyle/>
        <a:p>
          <a:pPr latinLnBrk="1"/>
          <a:endParaRPr lang="ko-KR" altLang="en-US"/>
        </a:p>
      </dgm:t>
    </dgm:pt>
    <dgm:pt modelId="{7305DDE0-735C-4CC9-834D-975593D3B3FB}" type="sibTrans" cxnId="{EF40A6F6-F9B8-4377-8E23-62305D2793DE}">
      <dgm:prSet/>
      <dgm:spPr/>
      <dgm:t>
        <a:bodyPr/>
        <a:lstStyle/>
        <a:p>
          <a:pPr latinLnBrk="1"/>
          <a:endParaRPr lang="ko-KR" altLang="en-US"/>
        </a:p>
      </dgm:t>
    </dgm:pt>
    <dgm:pt modelId="{2E51FA32-6F41-4AB7-B757-6486F2004E85}">
      <dgm:prSet phldrT="[텍스트]"/>
      <dgm:spPr>
        <a:blipFill rotWithShape="0">
          <a:blip xmlns:r="http://schemas.openxmlformats.org/officeDocument/2006/relationships" r:embed="rId2"/>
          <a:srcRect/>
          <a:stretch>
            <a:fillRect t="-25000" b="-25000"/>
          </a:stretch>
        </a:blipFill>
      </dgm:spPr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F51C25DE-EA7F-4BAD-A1DA-7D18F462BC1D}" type="parTrans" cxnId="{2BC69B0F-4715-4E01-BC08-0CFEBF1F748A}">
      <dgm:prSet/>
      <dgm:spPr/>
      <dgm:t>
        <a:bodyPr/>
        <a:lstStyle/>
        <a:p>
          <a:pPr latinLnBrk="1"/>
          <a:endParaRPr lang="ko-KR" altLang="en-US"/>
        </a:p>
      </dgm:t>
    </dgm:pt>
    <dgm:pt modelId="{871AD2FC-1510-4AA1-BF60-50E1AFFD47EA}" type="sibTrans" cxnId="{2BC69B0F-4715-4E01-BC08-0CFEBF1F748A}">
      <dgm:prSet/>
      <dgm:spPr/>
      <dgm:t>
        <a:bodyPr/>
        <a:lstStyle/>
        <a:p>
          <a:pPr latinLnBrk="1"/>
          <a:endParaRPr lang="ko-KR" altLang="en-US"/>
        </a:p>
      </dgm:t>
    </dgm:pt>
    <dgm:pt modelId="{B1535A32-4F99-45B2-B3CB-6E160844443F}">
      <dgm:prSet phldrT="[텍스트]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D925F22D-C137-4979-AF51-98F46C3A2338}" type="sibTrans" cxnId="{36A7AE94-9770-4517-88BD-75EBEED5BA05}">
      <dgm:prSet/>
      <dgm:spPr/>
      <dgm:t>
        <a:bodyPr/>
        <a:lstStyle/>
        <a:p>
          <a:pPr latinLnBrk="1"/>
          <a:endParaRPr lang="ko-KR" altLang="en-US"/>
        </a:p>
      </dgm:t>
    </dgm:pt>
    <dgm:pt modelId="{03E76644-41ED-4DD8-AFD5-92635B71A62A}" type="parTrans" cxnId="{36A7AE94-9770-4517-88BD-75EBEED5BA05}">
      <dgm:prSet/>
      <dgm:spPr/>
      <dgm:t>
        <a:bodyPr/>
        <a:lstStyle/>
        <a:p>
          <a:pPr latinLnBrk="1"/>
          <a:endParaRPr lang="ko-KR" altLang="en-US"/>
        </a:p>
      </dgm:t>
    </dgm:pt>
    <dgm:pt modelId="{4FD3957F-64DC-4359-93FF-DEB50EF8E1ED}" type="pres">
      <dgm:prSet presAssocID="{D580813C-03E4-45D7-A616-795260F3AAE7}" presName="Name0" presStyleCnt="0">
        <dgm:presLayoutVars>
          <dgm:dir/>
          <dgm:resizeHandles val="exact"/>
        </dgm:presLayoutVars>
      </dgm:prSet>
      <dgm:spPr/>
    </dgm:pt>
    <dgm:pt modelId="{D54C7359-E4BA-435A-86E1-319C8C64FD52}" type="pres">
      <dgm:prSet presAssocID="{D580813C-03E4-45D7-A616-795260F3AAE7}" presName="vNodes" presStyleCnt="0"/>
      <dgm:spPr/>
    </dgm:pt>
    <dgm:pt modelId="{BD43FA08-CFE9-42CF-A0E8-E7F20507936F}" type="pres">
      <dgm:prSet presAssocID="{D4D989E3-DAFB-4E38-8AE4-ED770DB666BB}" presName="node" presStyleLbl="node1" presStyleIdx="0" presStyleCnt="3" custScaleX="155982" custScaleY="139862" custLinFactNeighborY="-17258">
        <dgm:presLayoutVars>
          <dgm:bulletEnabled val="1"/>
        </dgm:presLayoutVars>
      </dgm:prSet>
      <dgm:spPr/>
    </dgm:pt>
    <dgm:pt modelId="{7B3E830A-0F78-4CB1-9CB7-DC8CC2F9890B}" type="pres">
      <dgm:prSet presAssocID="{7305DDE0-735C-4CC9-834D-975593D3B3FB}" presName="spacerT" presStyleCnt="0"/>
      <dgm:spPr/>
    </dgm:pt>
    <dgm:pt modelId="{890F5895-4368-4EB1-AF14-EB9A00DAB4B6}" type="pres">
      <dgm:prSet presAssocID="{7305DDE0-735C-4CC9-834D-975593D3B3FB}" presName="sibTrans" presStyleLbl="sibTrans2D1" presStyleIdx="0" presStyleCnt="2"/>
      <dgm:spPr/>
    </dgm:pt>
    <dgm:pt modelId="{69BC2CD7-82EF-46D4-8DC2-D5A0A375F7F8}" type="pres">
      <dgm:prSet presAssocID="{7305DDE0-735C-4CC9-834D-975593D3B3FB}" presName="spacerB" presStyleCnt="0"/>
      <dgm:spPr/>
    </dgm:pt>
    <dgm:pt modelId="{BA09F8D4-4C74-4A28-BD57-245312F9541D}" type="pres">
      <dgm:prSet presAssocID="{B1535A32-4F99-45B2-B3CB-6E160844443F}" presName="node" presStyleLbl="node1" presStyleIdx="1" presStyleCnt="3" custScaleX="161638" custScaleY="139483">
        <dgm:presLayoutVars>
          <dgm:bulletEnabled val="1"/>
        </dgm:presLayoutVars>
      </dgm:prSet>
      <dgm:spPr/>
    </dgm:pt>
    <dgm:pt modelId="{937A9174-69B7-442D-A5D4-E5027B3A9694}" type="pres">
      <dgm:prSet presAssocID="{D580813C-03E4-45D7-A616-795260F3AAE7}" presName="sibTransLast" presStyleLbl="sibTrans2D1" presStyleIdx="1" presStyleCnt="2"/>
      <dgm:spPr/>
    </dgm:pt>
    <dgm:pt modelId="{D7868972-215E-40F3-813D-3148EB9EBE49}" type="pres">
      <dgm:prSet presAssocID="{D580813C-03E4-45D7-A616-795260F3AAE7}" presName="connectorText" presStyleLbl="sibTrans2D1" presStyleIdx="1" presStyleCnt="2"/>
      <dgm:spPr/>
    </dgm:pt>
    <dgm:pt modelId="{777D08D1-5862-405B-A51E-516DB828A25D}" type="pres">
      <dgm:prSet presAssocID="{D580813C-03E4-45D7-A616-795260F3AAE7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BFDDC30B-229C-4581-BE9A-084F24F7CD2D}" type="presOf" srcId="{2E51FA32-6F41-4AB7-B757-6486F2004E85}" destId="{777D08D1-5862-405B-A51E-516DB828A25D}" srcOrd="0" destOrd="0" presId="urn:microsoft.com/office/officeart/2005/8/layout/equation2"/>
    <dgm:cxn modelId="{2BC69B0F-4715-4E01-BC08-0CFEBF1F748A}" srcId="{D580813C-03E4-45D7-A616-795260F3AAE7}" destId="{2E51FA32-6F41-4AB7-B757-6486F2004E85}" srcOrd="2" destOrd="0" parTransId="{F51C25DE-EA7F-4BAD-A1DA-7D18F462BC1D}" sibTransId="{871AD2FC-1510-4AA1-BF60-50E1AFFD47EA}"/>
    <dgm:cxn modelId="{9C20A428-5D3B-46C2-A085-884482D42287}" type="presOf" srcId="{D4D989E3-DAFB-4E38-8AE4-ED770DB666BB}" destId="{BD43FA08-CFE9-42CF-A0E8-E7F20507936F}" srcOrd="0" destOrd="0" presId="urn:microsoft.com/office/officeart/2005/8/layout/equation2"/>
    <dgm:cxn modelId="{EEF25F8F-BAD8-48FD-92E7-CBFE0E14593F}" type="presOf" srcId="{D925F22D-C137-4979-AF51-98F46C3A2338}" destId="{937A9174-69B7-442D-A5D4-E5027B3A9694}" srcOrd="0" destOrd="0" presId="urn:microsoft.com/office/officeart/2005/8/layout/equation2"/>
    <dgm:cxn modelId="{36A7AE94-9770-4517-88BD-75EBEED5BA05}" srcId="{D580813C-03E4-45D7-A616-795260F3AAE7}" destId="{B1535A32-4F99-45B2-B3CB-6E160844443F}" srcOrd="1" destOrd="0" parTransId="{03E76644-41ED-4DD8-AFD5-92635B71A62A}" sibTransId="{D925F22D-C137-4979-AF51-98F46C3A2338}"/>
    <dgm:cxn modelId="{203974A6-FEA6-4B3E-AFF0-F7B6412A0062}" type="presOf" srcId="{D580813C-03E4-45D7-A616-795260F3AAE7}" destId="{4FD3957F-64DC-4359-93FF-DEB50EF8E1ED}" srcOrd="0" destOrd="0" presId="urn:microsoft.com/office/officeart/2005/8/layout/equation2"/>
    <dgm:cxn modelId="{626D98B5-503E-42C1-9DE9-9DE7CDE80953}" type="presOf" srcId="{B1535A32-4F99-45B2-B3CB-6E160844443F}" destId="{BA09F8D4-4C74-4A28-BD57-245312F9541D}" srcOrd="0" destOrd="0" presId="urn:microsoft.com/office/officeart/2005/8/layout/equation2"/>
    <dgm:cxn modelId="{EF40A6F6-F9B8-4377-8E23-62305D2793DE}" srcId="{D580813C-03E4-45D7-A616-795260F3AAE7}" destId="{D4D989E3-DAFB-4E38-8AE4-ED770DB666BB}" srcOrd="0" destOrd="0" parTransId="{A4A2E7A2-C61B-449F-B073-FB44DDC6970B}" sibTransId="{7305DDE0-735C-4CC9-834D-975593D3B3FB}"/>
    <dgm:cxn modelId="{0CF7F5FA-2EAB-4721-A783-F59AAB5C0FFC}" type="presOf" srcId="{D925F22D-C137-4979-AF51-98F46C3A2338}" destId="{D7868972-215E-40F3-813D-3148EB9EBE49}" srcOrd="1" destOrd="0" presId="urn:microsoft.com/office/officeart/2005/8/layout/equation2"/>
    <dgm:cxn modelId="{B76185FE-1341-4505-BFC2-C1B7C5728EE2}" type="presOf" srcId="{7305DDE0-735C-4CC9-834D-975593D3B3FB}" destId="{890F5895-4368-4EB1-AF14-EB9A00DAB4B6}" srcOrd="0" destOrd="0" presId="urn:microsoft.com/office/officeart/2005/8/layout/equation2"/>
    <dgm:cxn modelId="{BB389745-FC5D-452D-B7C3-7CB7F23EA3E1}" type="presParOf" srcId="{4FD3957F-64DC-4359-93FF-DEB50EF8E1ED}" destId="{D54C7359-E4BA-435A-86E1-319C8C64FD52}" srcOrd="0" destOrd="0" presId="urn:microsoft.com/office/officeart/2005/8/layout/equation2"/>
    <dgm:cxn modelId="{5A81178C-EC05-4DDF-AF91-80033F5DF026}" type="presParOf" srcId="{D54C7359-E4BA-435A-86E1-319C8C64FD52}" destId="{BD43FA08-CFE9-42CF-A0E8-E7F20507936F}" srcOrd="0" destOrd="0" presId="urn:microsoft.com/office/officeart/2005/8/layout/equation2"/>
    <dgm:cxn modelId="{1BF91360-06C4-4821-B9F3-5F15F62FCC28}" type="presParOf" srcId="{D54C7359-E4BA-435A-86E1-319C8C64FD52}" destId="{7B3E830A-0F78-4CB1-9CB7-DC8CC2F9890B}" srcOrd="1" destOrd="0" presId="urn:microsoft.com/office/officeart/2005/8/layout/equation2"/>
    <dgm:cxn modelId="{D98A01E7-1A89-4638-AA68-910428F1FAE7}" type="presParOf" srcId="{D54C7359-E4BA-435A-86E1-319C8C64FD52}" destId="{890F5895-4368-4EB1-AF14-EB9A00DAB4B6}" srcOrd="2" destOrd="0" presId="urn:microsoft.com/office/officeart/2005/8/layout/equation2"/>
    <dgm:cxn modelId="{0FD8AAF5-2EB4-4FA7-BD9E-555AEBA1F811}" type="presParOf" srcId="{D54C7359-E4BA-435A-86E1-319C8C64FD52}" destId="{69BC2CD7-82EF-46D4-8DC2-D5A0A375F7F8}" srcOrd="3" destOrd="0" presId="urn:microsoft.com/office/officeart/2005/8/layout/equation2"/>
    <dgm:cxn modelId="{1CDA0A42-47B8-479A-A217-5A9743F1D1C1}" type="presParOf" srcId="{D54C7359-E4BA-435A-86E1-319C8C64FD52}" destId="{BA09F8D4-4C74-4A28-BD57-245312F9541D}" srcOrd="4" destOrd="0" presId="urn:microsoft.com/office/officeart/2005/8/layout/equation2"/>
    <dgm:cxn modelId="{1F8F14E8-5350-425F-BA96-ACBCEC3DE0F2}" type="presParOf" srcId="{4FD3957F-64DC-4359-93FF-DEB50EF8E1ED}" destId="{937A9174-69B7-442D-A5D4-E5027B3A9694}" srcOrd="1" destOrd="0" presId="urn:microsoft.com/office/officeart/2005/8/layout/equation2"/>
    <dgm:cxn modelId="{B8AF467B-142A-42C6-9CE1-1D5B288A0818}" type="presParOf" srcId="{937A9174-69B7-442D-A5D4-E5027B3A9694}" destId="{D7868972-215E-40F3-813D-3148EB9EBE49}" srcOrd="0" destOrd="0" presId="urn:microsoft.com/office/officeart/2005/8/layout/equation2"/>
    <dgm:cxn modelId="{B67B45C9-35A7-4740-9835-9578DF9D752B}" type="presParOf" srcId="{4FD3957F-64DC-4359-93FF-DEB50EF8E1ED}" destId="{777D08D1-5862-405B-A51E-516DB828A25D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43FA08-CFE9-42CF-A0E8-E7F20507936F}">
      <dsp:nvSpPr>
        <dsp:cNvPr id="0" name=""/>
        <dsp:cNvSpPr/>
      </dsp:nvSpPr>
      <dsp:spPr>
        <a:xfrm>
          <a:off x="44391" y="0"/>
          <a:ext cx="2366813" cy="2122214"/>
        </a:xfrm>
        <a:prstGeom prst="ellipse">
          <a:avLst/>
        </a:prstGeom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391003" y="310791"/>
        <a:ext cx="1673589" cy="1500632"/>
      </dsp:txXfrm>
    </dsp:sp>
    <dsp:sp modelId="{890F5895-4368-4EB1-AF14-EB9A00DAB4B6}">
      <dsp:nvSpPr>
        <dsp:cNvPr id="0" name=""/>
        <dsp:cNvSpPr/>
      </dsp:nvSpPr>
      <dsp:spPr>
        <a:xfrm>
          <a:off x="787762" y="2252773"/>
          <a:ext cx="880070" cy="880070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000" kern="1200"/>
        </a:p>
      </dsp:txBody>
      <dsp:txXfrm>
        <a:off x="904415" y="2589312"/>
        <a:ext cx="646764" cy="206992"/>
      </dsp:txXfrm>
    </dsp:sp>
    <dsp:sp modelId="{BA09F8D4-4C74-4A28-BD57-245312F9541D}">
      <dsp:nvSpPr>
        <dsp:cNvPr id="0" name=""/>
        <dsp:cNvSpPr/>
      </dsp:nvSpPr>
      <dsp:spPr>
        <a:xfrm>
          <a:off x="1480" y="3256053"/>
          <a:ext cx="2452635" cy="2116463"/>
        </a:xfrm>
        <a:prstGeom prst="ellipse">
          <a:avLst/>
        </a:prstGeom>
        <a:blipFill dpi="0" rotWithShape="0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360660" y="3566002"/>
        <a:ext cx="1734275" cy="1496565"/>
      </dsp:txXfrm>
    </dsp:sp>
    <dsp:sp modelId="{937A9174-69B7-442D-A5D4-E5027B3A9694}">
      <dsp:nvSpPr>
        <dsp:cNvPr id="0" name=""/>
        <dsp:cNvSpPr/>
      </dsp:nvSpPr>
      <dsp:spPr>
        <a:xfrm rot="3457">
          <a:off x="2681720" y="2405733"/>
          <a:ext cx="482522" cy="5644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600" kern="1200"/>
        </a:p>
      </dsp:txBody>
      <dsp:txXfrm>
        <a:off x="2681720" y="2518552"/>
        <a:ext cx="337765" cy="338675"/>
      </dsp:txXfrm>
    </dsp:sp>
    <dsp:sp modelId="{777D08D1-5862-405B-A51E-516DB828A25D}">
      <dsp:nvSpPr>
        <dsp:cNvPr id="0" name=""/>
        <dsp:cNvSpPr/>
      </dsp:nvSpPr>
      <dsp:spPr>
        <a:xfrm>
          <a:off x="3364533" y="1172570"/>
          <a:ext cx="3034725" cy="3034725"/>
        </a:xfrm>
        <a:prstGeom prst="ellipse">
          <a:avLst/>
        </a:prstGeom>
        <a:blipFill rotWithShape="0">
          <a:blip xmlns:r="http://schemas.openxmlformats.org/officeDocument/2006/relationships" r:embed="rId3"/>
          <a:srcRect/>
          <a:stretch>
            <a:fillRect t="-25000" b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6500" kern="1200" dirty="0"/>
            <a:t> </a:t>
          </a:r>
          <a:endParaRPr lang="ko-KR" altLang="en-US" sz="6500" kern="1200" dirty="0"/>
        </a:p>
      </dsp:txBody>
      <dsp:txXfrm>
        <a:off x="3808958" y="1616995"/>
        <a:ext cx="2145875" cy="21458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jp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CD910-9434-4C73-8C29-66329C7B8125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D343E3-CA53-46CF-BBDB-BDF13E6A9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012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A731222-A263-42D4-B0DD-FB4622E43F67}" type="slidenum">
              <a:rPr lang="en-GB" altLang="en-US"/>
              <a:pPr>
                <a:spcBef>
                  <a:spcPct val="0"/>
                </a:spcBef>
              </a:pPr>
              <a:t>6</a:t>
            </a:fld>
            <a:endParaRPr lang="en-GB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05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568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87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797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046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872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964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731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937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5494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351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44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BDB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C2F35-FB37-41A4-B566-C2F78D085B8F}" type="datetimeFigureOut">
              <a:rPr lang="ko-KR" altLang="en-US" smtClean="0"/>
              <a:t>2018-03-10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9ADF1-F56B-495D-B725-4E514370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518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421455" y="2415585"/>
            <a:ext cx="1203945" cy="1988693"/>
            <a:chOff x="5421455" y="2415585"/>
            <a:chExt cx="1203945" cy="1988693"/>
          </a:xfrm>
          <a:blipFill>
            <a:blip r:embed="rId2"/>
            <a:tile tx="0" ty="0" sx="100000" sy="100000" flip="none" algn="tl"/>
          </a:blipFill>
        </p:grpSpPr>
        <p:sp>
          <p:nvSpPr>
            <p:cNvPr id="3" name="자유형 2"/>
            <p:cNvSpPr/>
            <p:nvPr/>
          </p:nvSpPr>
          <p:spPr>
            <a:xfrm rot="10800000">
              <a:off x="5421455" y="2415585"/>
              <a:ext cx="1203945" cy="1566972"/>
            </a:xfrm>
            <a:custGeom>
              <a:avLst/>
              <a:gdLst>
                <a:gd name="connsiteX0" fmla="*/ 1781306 w 2642147"/>
                <a:gd name="connsiteY0" fmla="*/ 640 h 3438837"/>
                <a:gd name="connsiteX1" fmla="*/ 2642147 w 2642147"/>
                <a:gd name="connsiteY1" fmla="*/ 1021478 h 3438837"/>
                <a:gd name="connsiteX2" fmla="*/ 2640721 w 2642147"/>
                <a:gd name="connsiteY2" fmla="*/ 1058060 h 3438837"/>
                <a:gd name="connsiteX3" fmla="*/ 2628328 w 2642147"/>
                <a:gd name="connsiteY3" fmla="*/ 1051411 h 3438837"/>
                <a:gd name="connsiteX4" fmla="*/ 1958831 w 2642147"/>
                <a:gd name="connsiteY4" fmla="*/ 813519 h 3438837"/>
                <a:gd name="connsiteX5" fmla="*/ 1851246 w 2642147"/>
                <a:gd name="connsiteY5" fmla="*/ 831437 h 3438837"/>
                <a:gd name="connsiteX6" fmla="*/ 1937185 w 2642147"/>
                <a:gd name="connsiteY6" fmla="*/ 893015 h 3438837"/>
                <a:gd name="connsiteX7" fmla="*/ 2609065 w 2642147"/>
                <a:gd name="connsiteY7" fmla="*/ 1103192 h 3438837"/>
                <a:gd name="connsiteX8" fmla="*/ 2638351 w 2642147"/>
                <a:gd name="connsiteY8" fmla="*/ 1118857 h 3438837"/>
                <a:gd name="connsiteX9" fmla="*/ 2636581 w 2642147"/>
                <a:gd name="connsiteY9" fmla="*/ 1164267 h 3438837"/>
                <a:gd name="connsiteX10" fmla="*/ 2491159 w 2642147"/>
                <a:gd name="connsiteY10" fmla="*/ 1893402 h 3438837"/>
                <a:gd name="connsiteX11" fmla="*/ 2488408 w 2642147"/>
                <a:gd name="connsiteY11" fmla="*/ 1899934 h 3438837"/>
                <a:gd name="connsiteX12" fmla="*/ 2425812 w 2642147"/>
                <a:gd name="connsiteY12" fmla="*/ 1830088 h 3438837"/>
                <a:gd name="connsiteX13" fmla="*/ 1916544 w 2642147"/>
                <a:gd name="connsiteY13" fmla="*/ 1446625 h 3438837"/>
                <a:gd name="connsiteX14" fmla="*/ 1812346 w 2642147"/>
                <a:gd name="connsiteY14" fmla="*/ 1445557 h 3438837"/>
                <a:gd name="connsiteX15" fmla="*/ 1865354 w 2642147"/>
                <a:gd name="connsiteY15" fmla="*/ 1528257 h 3438837"/>
                <a:gd name="connsiteX16" fmla="*/ 2387809 w 2642147"/>
                <a:gd name="connsiteY16" fmla="*/ 1882282 h 3438837"/>
                <a:gd name="connsiteX17" fmla="*/ 2461384 w 2642147"/>
                <a:gd name="connsiteY17" fmla="*/ 1964106 h 3438837"/>
                <a:gd name="connsiteX18" fmla="*/ 2433621 w 2642147"/>
                <a:gd name="connsiteY18" fmla="*/ 2030034 h 3438837"/>
                <a:gd name="connsiteX19" fmla="*/ 2214182 w 2642147"/>
                <a:gd name="connsiteY19" fmla="*/ 2380870 h 3438837"/>
                <a:gd name="connsiteX20" fmla="*/ 2153974 w 2642147"/>
                <a:gd name="connsiteY20" fmla="*/ 2452089 h 3438837"/>
                <a:gd name="connsiteX21" fmla="*/ 2124481 w 2642147"/>
                <a:gd name="connsiteY21" fmla="*/ 2416896 h 3438837"/>
                <a:gd name="connsiteX22" fmla="*/ 1827614 w 2642147"/>
                <a:gd name="connsiteY22" fmla="*/ 2177261 h 3438837"/>
                <a:gd name="connsiteX23" fmla="*/ 1724328 w 2642147"/>
                <a:gd name="connsiteY23" fmla="*/ 2163460 h 3438837"/>
                <a:gd name="connsiteX24" fmla="*/ 1766827 w 2642147"/>
                <a:gd name="connsiteY24" fmla="*/ 2252021 h 3438837"/>
                <a:gd name="connsiteX25" fmla="*/ 2076149 w 2642147"/>
                <a:gd name="connsiteY25" fmla="*/ 2478902 h 3438837"/>
                <a:gd name="connsiteX26" fmla="*/ 2105398 w 2642147"/>
                <a:gd name="connsiteY26" fmla="*/ 2509547 h 3438837"/>
                <a:gd name="connsiteX27" fmla="*/ 2031375 w 2642147"/>
                <a:gd name="connsiteY27" fmla="*/ 2597107 h 3438837"/>
                <a:gd name="connsiteX28" fmla="*/ 1329751 w 2642147"/>
                <a:gd name="connsiteY28" fmla="*/ 3438837 h 3438837"/>
                <a:gd name="connsiteX29" fmla="*/ 611302 w 2642147"/>
                <a:gd name="connsiteY29" fmla="*/ 2559617 h 3438837"/>
                <a:gd name="connsiteX30" fmla="*/ 512493 w 2642147"/>
                <a:gd name="connsiteY30" fmla="*/ 2420463 h 3438837"/>
                <a:gd name="connsiteX31" fmla="*/ 569739 w 2642147"/>
                <a:gd name="connsiteY31" fmla="*/ 2323866 h 3438837"/>
                <a:gd name="connsiteX32" fmla="*/ 1209241 w 2642147"/>
                <a:gd name="connsiteY32" fmla="*/ 1761422 h 3438837"/>
                <a:gd name="connsiteX33" fmla="*/ 1219938 w 2642147"/>
                <a:gd name="connsiteY33" fmla="*/ 1634151 h 3438837"/>
                <a:gd name="connsiteX34" fmla="*/ 1092667 w 2642147"/>
                <a:gd name="connsiteY34" fmla="*/ 1623455 h 3438837"/>
                <a:gd name="connsiteX35" fmla="*/ 486791 w 2642147"/>
                <a:gd name="connsiteY35" fmla="*/ 2174495 h 3438837"/>
                <a:gd name="connsiteX36" fmla="*/ 419596 w 2642147"/>
                <a:gd name="connsiteY36" fmla="*/ 2282514 h 3438837"/>
                <a:gd name="connsiteX37" fmla="*/ 377661 w 2642147"/>
                <a:gd name="connsiteY37" fmla="*/ 2218907 h 3438837"/>
                <a:gd name="connsiteX38" fmla="*/ 66555 w 2642147"/>
                <a:gd name="connsiteY38" fmla="*/ 1575172 h 3438837"/>
                <a:gd name="connsiteX39" fmla="*/ 36485 w 2642147"/>
                <a:gd name="connsiteY39" fmla="*/ 1456624 h 3438837"/>
                <a:gd name="connsiteX40" fmla="*/ 108654 w 2642147"/>
                <a:gd name="connsiteY40" fmla="*/ 1392279 h 3438837"/>
                <a:gd name="connsiteX41" fmla="*/ 888454 w 2642147"/>
                <a:gd name="connsiteY41" fmla="*/ 1049906 h 3438837"/>
                <a:gd name="connsiteX42" fmla="*/ 937189 w 2642147"/>
                <a:gd name="connsiteY42" fmla="*/ 931851 h 3438837"/>
                <a:gd name="connsiteX43" fmla="*/ 819134 w 2642147"/>
                <a:gd name="connsiteY43" fmla="*/ 883115 h 3438837"/>
                <a:gd name="connsiteX44" fmla="*/ 74835 w 2642147"/>
                <a:gd name="connsiteY44" fmla="*/ 1224802 h 3438837"/>
                <a:gd name="connsiteX45" fmla="*/ 9777 w 2642147"/>
                <a:gd name="connsiteY45" fmla="*/ 1280344 h 3438837"/>
                <a:gd name="connsiteX46" fmla="*/ 3690 w 2642147"/>
                <a:gd name="connsiteY46" fmla="*/ 1213728 h 3438837"/>
                <a:gd name="connsiteX47" fmla="*/ 61 w 2642147"/>
                <a:gd name="connsiteY47" fmla="*/ 1103307 h 3438837"/>
                <a:gd name="connsiteX48" fmla="*/ 1253551 w 2642147"/>
                <a:gd name="connsiteY48" fmla="*/ 268917 h 3438837"/>
                <a:gd name="connsiteX49" fmla="*/ 1697822 w 2642147"/>
                <a:gd name="connsiteY49" fmla="*/ 1754 h 3438837"/>
                <a:gd name="connsiteX50" fmla="*/ 1781306 w 2642147"/>
                <a:gd name="connsiteY50" fmla="*/ 640 h 34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642147" h="3438837">
                  <a:moveTo>
                    <a:pt x="1781306" y="640"/>
                  </a:moveTo>
                  <a:cubicBezTo>
                    <a:pt x="2178058" y="16620"/>
                    <a:pt x="2638723" y="332510"/>
                    <a:pt x="2642147" y="1021478"/>
                  </a:cubicBezTo>
                  <a:lnTo>
                    <a:pt x="2640721" y="1058060"/>
                  </a:lnTo>
                  <a:lnTo>
                    <a:pt x="2628328" y="1051411"/>
                  </a:lnTo>
                  <a:cubicBezTo>
                    <a:pt x="2355206" y="910135"/>
                    <a:pt x="2117352" y="819935"/>
                    <a:pt x="1958831" y="813519"/>
                  </a:cubicBezTo>
                  <a:cubicBezTo>
                    <a:pt x="1891335" y="810114"/>
                    <a:pt x="1857834" y="809396"/>
                    <a:pt x="1851246" y="831437"/>
                  </a:cubicBezTo>
                  <a:cubicBezTo>
                    <a:pt x="1844657" y="853477"/>
                    <a:pt x="1878996" y="883026"/>
                    <a:pt x="1937185" y="893015"/>
                  </a:cubicBezTo>
                  <a:cubicBezTo>
                    <a:pt x="2109149" y="914850"/>
                    <a:pt x="2338130" y="968549"/>
                    <a:pt x="2609065" y="1103192"/>
                  </a:cubicBezTo>
                  <a:lnTo>
                    <a:pt x="2638351" y="1118857"/>
                  </a:lnTo>
                  <a:lnTo>
                    <a:pt x="2636581" y="1164267"/>
                  </a:lnTo>
                  <a:cubicBezTo>
                    <a:pt x="2611816" y="1470035"/>
                    <a:pt x="2562451" y="1701857"/>
                    <a:pt x="2491159" y="1893402"/>
                  </a:cubicBezTo>
                  <a:lnTo>
                    <a:pt x="2488408" y="1899934"/>
                  </a:lnTo>
                  <a:lnTo>
                    <a:pt x="2425812" y="1830088"/>
                  </a:lnTo>
                  <a:cubicBezTo>
                    <a:pt x="2235670" y="1625956"/>
                    <a:pt x="2057005" y="1483592"/>
                    <a:pt x="1916544" y="1446625"/>
                  </a:cubicBezTo>
                  <a:cubicBezTo>
                    <a:pt x="1857006" y="1430159"/>
                    <a:pt x="1827068" y="1423036"/>
                    <a:pt x="1812346" y="1445557"/>
                  </a:cubicBezTo>
                  <a:cubicBezTo>
                    <a:pt x="1797624" y="1468078"/>
                    <a:pt x="1816835" y="1506455"/>
                    <a:pt x="1865354" y="1528257"/>
                  </a:cubicBezTo>
                  <a:cubicBezTo>
                    <a:pt x="2011802" y="1584401"/>
                    <a:pt x="2196999" y="1685717"/>
                    <a:pt x="2387809" y="1882282"/>
                  </a:cubicBezTo>
                  <a:lnTo>
                    <a:pt x="2461384" y="1964106"/>
                  </a:lnTo>
                  <a:lnTo>
                    <a:pt x="2433621" y="2030034"/>
                  </a:lnTo>
                  <a:cubicBezTo>
                    <a:pt x="2372056" y="2160167"/>
                    <a:pt x="2298533" y="2272377"/>
                    <a:pt x="2214182" y="2380870"/>
                  </a:cubicBezTo>
                  <a:lnTo>
                    <a:pt x="2153974" y="2452089"/>
                  </a:lnTo>
                  <a:lnTo>
                    <a:pt x="2124481" y="2416896"/>
                  </a:lnTo>
                  <a:cubicBezTo>
                    <a:pt x="2018587" y="2297648"/>
                    <a:pt x="1917538" y="2213171"/>
                    <a:pt x="1827614" y="2177261"/>
                  </a:cubicBezTo>
                  <a:cubicBezTo>
                    <a:pt x="1770536" y="2153639"/>
                    <a:pt x="1741693" y="2142908"/>
                    <a:pt x="1724328" y="2163460"/>
                  </a:cubicBezTo>
                  <a:cubicBezTo>
                    <a:pt x="1706963" y="2184012"/>
                    <a:pt x="1721338" y="2224450"/>
                    <a:pt x="1766827" y="2252021"/>
                  </a:cubicBezTo>
                  <a:cubicBezTo>
                    <a:pt x="1859149" y="2301108"/>
                    <a:pt x="1966109" y="2372226"/>
                    <a:pt x="2076149" y="2478902"/>
                  </a:cubicBezTo>
                  <a:lnTo>
                    <a:pt x="2105398" y="2509547"/>
                  </a:lnTo>
                  <a:lnTo>
                    <a:pt x="2031375" y="2597107"/>
                  </a:lnTo>
                  <a:cubicBezTo>
                    <a:pt x="1834798" y="2816804"/>
                    <a:pt x="1597915" y="3059504"/>
                    <a:pt x="1329751" y="3438837"/>
                  </a:cubicBezTo>
                  <a:cubicBezTo>
                    <a:pt x="1026700" y="3095124"/>
                    <a:pt x="792386" y="2806506"/>
                    <a:pt x="611302" y="2559617"/>
                  </a:cubicBezTo>
                  <a:lnTo>
                    <a:pt x="512493" y="2420463"/>
                  </a:lnTo>
                  <a:lnTo>
                    <a:pt x="569739" y="2323866"/>
                  </a:lnTo>
                  <a:cubicBezTo>
                    <a:pt x="756861" y="2059497"/>
                    <a:pt x="1097312" y="1866191"/>
                    <a:pt x="1209241" y="1761422"/>
                  </a:cubicBezTo>
                  <a:cubicBezTo>
                    <a:pt x="1247340" y="1729231"/>
                    <a:pt x="1252128" y="1672249"/>
                    <a:pt x="1219938" y="1634151"/>
                  </a:cubicBezTo>
                  <a:cubicBezTo>
                    <a:pt x="1187747" y="1596053"/>
                    <a:pt x="1130765" y="1591264"/>
                    <a:pt x="1092667" y="1623455"/>
                  </a:cubicBezTo>
                  <a:cubicBezTo>
                    <a:pt x="964532" y="1708315"/>
                    <a:pt x="667147" y="1920087"/>
                    <a:pt x="486791" y="2174495"/>
                  </a:cubicBezTo>
                  <a:lnTo>
                    <a:pt x="419596" y="2282514"/>
                  </a:lnTo>
                  <a:lnTo>
                    <a:pt x="377661" y="2218907"/>
                  </a:lnTo>
                  <a:cubicBezTo>
                    <a:pt x="212998" y="1958277"/>
                    <a:pt x="119392" y="1752402"/>
                    <a:pt x="66555" y="1575172"/>
                  </a:cubicBezTo>
                  <a:lnTo>
                    <a:pt x="36485" y="1456624"/>
                  </a:lnTo>
                  <a:lnTo>
                    <a:pt x="108654" y="1392279"/>
                  </a:lnTo>
                  <a:cubicBezTo>
                    <a:pt x="367049" y="1196990"/>
                    <a:pt x="750053" y="1115860"/>
                    <a:pt x="888454" y="1049906"/>
                  </a:cubicBezTo>
                  <a:cubicBezTo>
                    <a:pt x="934511" y="1030764"/>
                    <a:pt x="956331" y="977908"/>
                    <a:pt x="937189" y="931851"/>
                  </a:cubicBezTo>
                  <a:cubicBezTo>
                    <a:pt x="918047" y="885793"/>
                    <a:pt x="865192" y="863973"/>
                    <a:pt x="819134" y="883115"/>
                  </a:cubicBezTo>
                  <a:cubicBezTo>
                    <a:pt x="671318" y="925187"/>
                    <a:pt x="323765" y="1036957"/>
                    <a:pt x="74835" y="1224802"/>
                  </a:cubicBezTo>
                  <a:lnTo>
                    <a:pt x="9777" y="1280344"/>
                  </a:lnTo>
                  <a:lnTo>
                    <a:pt x="3690" y="1213728"/>
                  </a:lnTo>
                  <a:cubicBezTo>
                    <a:pt x="1510" y="1176491"/>
                    <a:pt x="458" y="1139820"/>
                    <a:pt x="61" y="1103307"/>
                  </a:cubicBezTo>
                  <a:cubicBezTo>
                    <a:pt x="-5019" y="635947"/>
                    <a:pt x="303591" y="-305123"/>
                    <a:pt x="1253551" y="268917"/>
                  </a:cubicBezTo>
                  <a:cubicBezTo>
                    <a:pt x="1326576" y="107786"/>
                    <a:pt x="1498696" y="15358"/>
                    <a:pt x="1697822" y="1754"/>
                  </a:cubicBezTo>
                  <a:cubicBezTo>
                    <a:pt x="1725202" y="-117"/>
                    <a:pt x="1753092" y="-497"/>
                    <a:pt x="1781306" y="64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모서리가 둥근 직사각형 3"/>
            <p:cNvSpPr/>
            <p:nvPr/>
          </p:nvSpPr>
          <p:spPr>
            <a:xfrm rot="5400000">
              <a:off x="5650063" y="3934201"/>
              <a:ext cx="843441" cy="96713"/>
            </a:xfrm>
            <a:custGeom>
              <a:avLst/>
              <a:gdLst>
                <a:gd name="connsiteX0" fmla="*/ 0 w 2020711"/>
                <a:gd name="connsiteY0" fmla="*/ 90311 h 180622"/>
                <a:gd name="connsiteX1" fmla="*/ 90311 w 2020711"/>
                <a:gd name="connsiteY1" fmla="*/ 0 h 180622"/>
                <a:gd name="connsiteX2" fmla="*/ 1930400 w 2020711"/>
                <a:gd name="connsiteY2" fmla="*/ 0 h 180622"/>
                <a:gd name="connsiteX3" fmla="*/ 2020711 w 2020711"/>
                <a:gd name="connsiteY3" fmla="*/ 90311 h 180622"/>
                <a:gd name="connsiteX4" fmla="*/ 2020711 w 2020711"/>
                <a:gd name="connsiteY4" fmla="*/ 90311 h 180622"/>
                <a:gd name="connsiteX5" fmla="*/ 1930400 w 2020711"/>
                <a:gd name="connsiteY5" fmla="*/ 180622 h 180622"/>
                <a:gd name="connsiteX6" fmla="*/ 90311 w 2020711"/>
                <a:gd name="connsiteY6" fmla="*/ 180622 h 180622"/>
                <a:gd name="connsiteX7" fmla="*/ 0 w 2020711"/>
                <a:gd name="connsiteY7" fmla="*/ 90311 h 180622"/>
                <a:gd name="connsiteX0" fmla="*/ 0 w 2020711"/>
                <a:gd name="connsiteY0" fmla="*/ 122680 h 212991"/>
                <a:gd name="connsiteX1" fmla="*/ 90311 w 2020711"/>
                <a:gd name="connsiteY1" fmla="*/ 32369 h 212991"/>
                <a:gd name="connsiteX2" fmla="*/ 1930400 w 2020711"/>
                <a:gd name="connsiteY2" fmla="*/ 32369 h 212991"/>
                <a:gd name="connsiteX3" fmla="*/ 2020711 w 2020711"/>
                <a:gd name="connsiteY3" fmla="*/ 122680 h 212991"/>
                <a:gd name="connsiteX4" fmla="*/ 2020711 w 2020711"/>
                <a:gd name="connsiteY4" fmla="*/ 122680 h 212991"/>
                <a:gd name="connsiteX5" fmla="*/ 1930400 w 2020711"/>
                <a:gd name="connsiteY5" fmla="*/ 212991 h 212991"/>
                <a:gd name="connsiteX6" fmla="*/ 90311 w 2020711"/>
                <a:gd name="connsiteY6" fmla="*/ 212991 h 212991"/>
                <a:gd name="connsiteX7" fmla="*/ 0 w 2020711"/>
                <a:gd name="connsiteY7" fmla="*/ 122680 h 212991"/>
                <a:gd name="connsiteX0" fmla="*/ 0 w 2020711"/>
                <a:gd name="connsiteY0" fmla="*/ 122680 h 212991"/>
                <a:gd name="connsiteX1" fmla="*/ 90311 w 2020711"/>
                <a:gd name="connsiteY1" fmla="*/ 32369 h 212991"/>
                <a:gd name="connsiteX2" fmla="*/ 1930400 w 2020711"/>
                <a:gd name="connsiteY2" fmla="*/ 32369 h 212991"/>
                <a:gd name="connsiteX3" fmla="*/ 2020711 w 2020711"/>
                <a:gd name="connsiteY3" fmla="*/ 122680 h 212991"/>
                <a:gd name="connsiteX4" fmla="*/ 2020711 w 2020711"/>
                <a:gd name="connsiteY4" fmla="*/ 122680 h 212991"/>
                <a:gd name="connsiteX5" fmla="*/ 1930400 w 2020711"/>
                <a:gd name="connsiteY5" fmla="*/ 212991 h 212991"/>
                <a:gd name="connsiteX6" fmla="*/ 90311 w 2020711"/>
                <a:gd name="connsiteY6" fmla="*/ 212991 h 212991"/>
                <a:gd name="connsiteX7" fmla="*/ 0 w 2020711"/>
                <a:gd name="connsiteY7" fmla="*/ 122680 h 212991"/>
                <a:gd name="connsiteX0" fmla="*/ 0 w 2020711"/>
                <a:gd name="connsiteY0" fmla="*/ 122680 h 274720"/>
                <a:gd name="connsiteX1" fmla="*/ 90311 w 2020711"/>
                <a:gd name="connsiteY1" fmla="*/ 32369 h 274720"/>
                <a:gd name="connsiteX2" fmla="*/ 1930400 w 2020711"/>
                <a:gd name="connsiteY2" fmla="*/ 32369 h 274720"/>
                <a:gd name="connsiteX3" fmla="*/ 2020711 w 2020711"/>
                <a:gd name="connsiteY3" fmla="*/ 122680 h 274720"/>
                <a:gd name="connsiteX4" fmla="*/ 2020711 w 2020711"/>
                <a:gd name="connsiteY4" fmla="*/ 122680 h 274720"/>
                <a:gd name="connsiteX5" fmla="*/ 1930400 w 2020711"/>
                <a:gd name="connsiteY5" fmla="*/ 212991 h 274720"/>
                <a:gd name="connsiteX6" fmla="*/ 949782 w 2020711"/>
                <a:gd name="connsiteY6" fmla="*/ 274720 h 274720"/>
                <a:gd name="connsiteX7" fmla="*/ 90311 w 2020711"/>
                <a:gd name="connsiteY7" fmla="*/ 212991 h 274720"/>
                <a:gd name="connsiteX8" fmla="*/ 0 w 2020711"/>
                <a:gd name="connsiteY8" fmla="*/ 122680 h 274720"/>
                <a:gd name="connsiteX0" fmla="*/ 0 w 2020711"/>
                <a:gd name="connsiteY0" fmla="*/ 122680 h 274720"/>
                <a:gd name="connsiteX1" fmla="*/ 90311 w 2020711"/>
                <a:gd name="connsiteY1" fmla="*/ 32369 h 274720"/>
                <a:gd name="connsiteX2" fmla="*/ 1930400 w 2020711"/>
                <a:gd name="connsiteY2" fmla="*/ 32369 h 274720"/>
                <a:gd name="connsiteX3" fmla="*/ 2020711 w 2020711"/>
                <a:gd name="connsiteY3" fmla="*/ 122680 h 274720"/>
                <a:gd name="connsiteX4" fmla="*/ 2020711 w 2020711"/>
                <a:gd name="connsiteY4" fmla="*/ 122680 h 274720"/>
                <a:gd name="connsiteX5" fmla="*/ 1930400 w 2020711"/>
                <a:gd name="connsiteY5" fmla="*/ 212991 h 274720"/>
                <a:gd name="connsiteX6" fmla="*/ 949782 w 2020711"/>
                <a:gd name="connsiteY6" fmla="*/ 274720 h 274720"/>
                <a:gd name="connsiteX7" fmla="*/ 90311 w 2020711"/>
                <a:gd name="connsiteY7" fmla="*/ 212991 h 274720"/>
                <a:gd name="connsiteX8" fmla="*/ 0 w 2020711"/>
                <a:gd name="connsiteY8" fmla="*/ 122680 h 274720"/>
                <a:gd name="connsiteX0" fmla="*/ 0 w 2020711"/>
                <a:gd name="connsiteY0" fmla="*/ 93311 h 245351"/>
                <a:gd name="connsiteX1" fmla="*/ 90311 w 2020711"/>
                <a:gd name="connsiteY1" fmla="*/ 3000 h 245351"/>
                <a:gd name="connsiteX2" fmla="*/ 987136 w 2020711"/>
                <a:gd name="connsiteY2" fmla="*/ 73238 h 245351"/>
                <a:gd name="connsiteX3" fmla="*/ 1930400 w 2020711"/>
                <a:gd name="connsiteY3" fmla="*/ 3000 h 245351"/>
                <a:gd name="connsiteX4" fmla="*/ 2020711 w 2020711"/>
                <a:gd name="connsiteY4" fmla="*/ 93311 h 245351"/>
                <a:gd name="connsiteX5" fmla="*/ 2020711 w 2020711"/>
                <a:gd name="connsiteY5" fmla="*/ 93311 h 245351"/>
                <a:gd name="connsiteX6" fmla="*/ 1930400 w 2020711"/>
                <a:gd name="connsiteY6" fmla="*/ 183622 h 245351"/>
                <a:gd name="connsiteX7" fmla="*/ 949782 w 2020711"/>
                <a:gd name="connsiteY7" fmla="*/ 245351 h 245351"/>
                <a:gd name="connsiteX8" fmla="*/ 90311 w 2020711"/>
                <a:gd name="connsiteY8" fmla="*/ 183622 h 245351"/>
                <a:gd name="connsiteX9" fmla="*/ 0 w 2020711"/>
                <a:gd name="connsiteY9" fmla="*/ 93311 h 245351"/>
                <a:gd name="connsiteX0" fmla="*/ 0 w 2020711"/>
                <a:gd name="connsiteY0" fmla="*/ 111301 h 263341"/>
                <a:gd name="connsiteX1" fmla="*/ 90311 w 2020711"/>
                <a:gd name="connsiteY1" fmla="*/ 20990 h 263341"/>
                <a:gd name="connsiteX2" fmla="*/ 987136 w 2020711"/>
                <a:gd name="connsiteY2" fmla="*/ 91228 h 263341"/>
                <a:gd name="connsiteX3" fmla="*/ 1930400 w 2020711"/>
                <a:gd name="connsiteY3" fmla="*/ 20990 h 263341"/>
                <a:gd name="connsiteX4" fmla="*/ 2020711 w 2020711"/>
                <a:gd name="connsiteY4" fmla="*/ 111301 h 263341"/>
                <a:gd name="connsiteX5" fmla="*/ 2020711 w 2020711"/>
                <a:gd name="connsiteY5" fmla="*/ 111301 h 263341"/>
                <a:gd name="connsiteX6" fmla="*/ 1930400 w 2020711"/>
                <a:gd name="connsiteY6" fmla="*/ 201612 h 263341"/>
                <a:gd name="connsiteX7" fmla="*/ 949782 w 2020711"/>
                <a:gd name="connsiteY7" fmla="*/ 263341 h 263341"/>
                <a:gd name="connsiteX8" fmla="*/ 90311 w 2020711"/>
                <a:gd name="connsiteY8" fmla="*/ 201612 h 263341"/>
                <a:gd name="connsiteX9" fmla="*/ 0 w 2020711"/>
                <a:gd name="connsiteY9" fmla="*/ 111301 h 263341"/>
                <a:gd name="connsiteX0" fmla="*/ 0 w 2020711"/>
                <a:gd name="connsiteY0" fmla="*/ 111301 h 263341"/>
                <a:gd name="connsiteX1" fmla="*/ 90311 w 2020711"/>
                <a:gd name="connsiteY1" fmla="*/ 20990 h 263341"/>
                <a:gd name="connsiteX2" fmla="*/ 987136 w 2020711"/>
                <a:gd name="connsiteY2" fmla="*/ 91228 h 263341"/>
                <a:gd name="connsiteX3" fmla="*/ 1930400 w 2020711"/>
                <a:gd name="connsiteY3" fmla="*/ 20990 h 263341"/>
                <a:gd name="connsiteX4" fmla="*/ 2020711 w 2020711"/>
                <a:gd name="connsiteY4" fmla="*/ 111301 h 263341"/>
                <a:gd name="connsiteX5" fmla="*/ 2020711 w 2020711"/>
                <a:gd name="connsiteY5" fmla="*/ 111301 h 263341"/>
                <a:gd name="connsiteX6" fmla="*/ 1930400 w 2020711"/>
                <a:gd name="connsiteY6" fmla="*/ 201612 h 263341"/>
                <a:gd name="connsiteX7" fmla="*/ 949782 w 2020711"/>
                <a:gd name="connsiteY7" fmla="*/ 263341 h 263341"/>
                <a:gd name="connsiteX8" fmla="*/ 90311 w 2020711"/>
                <a:gd name="connsiteY8" fmla="*/ 201612 h 263341"/>
                <a:gd name="connsiteX9" fmla="*/ 0 w 2020711"/>
                <a:gd name="connsiteY9" fmla="*/ 111301 h 263341"/>
                <a:gd name="connsiteX0" fmla="*/ 0 w 2020711"/>
                <a:gd name="connsiteY0" fmla="*/ 111301 h 263341"/>
                <a:gd name="connsiteX1" fmla="*/ 90311 w 2020711"/>
                <a:gd name="connsiteY1" fmla="*/ 20990 h 263341"/>
                <a:gd name="connsiteX2" fmla="*/ 987136 w 2020711"/>
                <a:gd name="connsiteY2" fmla="*/ 91228 h 263341"/>
                <a:gd name="connsiteX3" fmla="*/ 1930400 w 2020711"/>
                <a:gd name="connsiteY3" fmla="*/ 20990 h 263341"/>
                <a:gd name="connsiteX4" fmla="*/ 2020711 w 2020711"/>
                <a:gd name="connsiteY4" fmla="*/ 111301 h 263341"/>
                <a:gd name="connsiteX5" fmla="*/ 2020711 w 2020711"/>
                <a:gd name="connsiteY5" fmla="*/ 111301 h 263341"/>
                <a:gd name="connsiteX6" fmla="*/ 1930400 w 2020711"/>
                <a:gd name="connsiteY6" fmla="*/ 201612 h 263341"/>
                <a:gd name="connsiteX7" fmla="*/ 949782 w 2020711"/>
                <a:gd name="connsiteY7" fmla="*/ 263341 h 263341"/>
                <a:gd name="connsiteX8" fmla="*/ 90311 w 2020711"/>
                <a:gd name="connsiteY8" fmla="*/ 201612 h 263341"/>
                <a:gd name="connsiteX9" fmla="*/ 0 w 2020711"/>
                <a:gd name="connsiteY9" fmla="*/ 111301 h 263341"/>
                <a:gd name="connsiteX0" fmla="*/ 0 w 2020711"/>
                <a:gd name="connsiteY0" fmla="*/ 111301 h 314916"/>
                <a:gd name="connsiteX1" fmla="*/ 90311 w 2020711"/>
                <a:gd name="connsiteY1" fmla="*/ 20990 h 314916"/>
                <a:gd name="connsiteX2" fmla="*/ 987136 w 2020711"/>
                <a:gd name="connsiteY2" fmla="*/ 91228 h 314916"/>
                <a:gd name="connsiteX3" fmla="*/ 1930400 w 2020711"/>
                <a:gd name="connsiteY3" fmla="*/ 20990 h 314916"/>
                <a:gd name="connsiteX4" fmla="*/ 2020711 w 2020711"/>
                <a:gd name="connsiteY4" fmla="*/ 111301 h 314916"/>
                <a:gd name="connsiteX5" fmla="*/ 2020711 w 2020711"/>
                <a:gd name="connsiteY5" fmla="*/ 111301 h 314916"/>
                <a:gd name="connsiteX6" fmla="*/ 1930400 w 2020711"/>
                <a:gd name="connsiteY6" fmla="*/ 201612 h 314916"/>
                <a:gd name="connsiteX7" fmla="*/ 949782 w 2020711"/>
                <a:gd name="connsiteY7" fmla="*/ 263341 h 314916"/>
                <a:gd name="connsiteX8" fmla="*/ 90311 w 2020711"/>
                <a:gd name="connsiteY8" fmla="*/ 201612 h 314916"/>
                <a:gd name="connsiteX9" fmla="*/ 0 w 2020711"/>
                <a:gd name="connsiteY9" fmla="*/ 111301 h 3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20711" h="314916">
                  <a:moveTo>
                    <a:pt x="0" y="111301"/>
                  </a:moveTo>
                  <a:cubicBezTo>
                    <a:pt x="0" y="61424"/>
                    <a:pt x="40434" y="20990"/>
                    <a:pt x="90311" y="20990"/>
                  </a:cubicBezTo>
                  <a:cubicBezTo>
                    <a:pt x="252647" y="556"/>
                    <a:pt x="668612" y="218391"/>
                    <a:pt x="987136" y="91228"/>
                  </a:cubicBezTo>
                  <a:cubicBezTo>
                    <a:pt x="1305660" y="-35935"/>
                    <a:pt x="1755950" y="556"/>
                    <a:pt x="1930400" y="20990"/>
                  </a:cubicBezTo>
                  <a:cubicBezTo>
                    <a:pt x="1980277" y="20990"/>
                    <a:pt x="2020711" y="61424"/>
                    <a:pt x="2020711" y="111301"/>
                  </a:cubicBezTo>
                  <a:lnTo>
                    <a:pt x="2020711" y="111301"/>
                  </a:lnTo>
                  <a:cubicBezTo>
                    <a:pt x="2020711" y="161178"/>
                    <a:pt x="1980277" y="201612"/>
                    <a:pt x="1930400" y="201612"/>
                  </a:cubicBezTo>
                  <a:cubicBezTo>
                    <a:pt x="1755412" y="210512"/>
                    <a:pt x="1450233" y="121534"/>
                    <a:pt x="949782" y="263341"/>
                  </a:cubicBezTo>
                  <a:cubicBezTo>
                    <a:pt x="449331" y="405148"/>
                    <a:pt x="252108" y="210512"/>
                    <a:pt x="90311" y="201612"/>
                  </a:cubicBezTo>
                  <a:cubicBezTo>
                    <a:pt x="40434" y="201612"/>
                    <a:pt x="0" y="161178"/>
                    <a:pt x="0" y="1113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9" name="직선 연결선 28"/>
          <p:cNvCxnSpPr/>
          <p:nvPr/>
        </p:nvCxnSpPr>
        <p:spPr>
          <a:xfrm>
            <a:off x="5529444" y="4763246"/>
            <a:ext cx="1066928" cy="0"/>
          </a:xfrm>
          <a:prstGeom prst="line">
            <a:avLst/>
          </a:prstGeom>
          <a:ln w="63500" cap="rnd" cmpd="sng">
            <a:solidFill>
              <a:srgbClr val="32502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/>
          <p:cNvSpPr/>
          <p:nvPr/>
        </p:nvSpPr>
        <p:spPr>
          <a:xfrm>
            <a:off x="4879994" y="4252247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/>
          <p:cNvSpPr/>
          <p:nvPr/>
        </p:nvSpPr>
        <p:spPr>
          <a:xfrm>
            <a:off x="6890380" y="3802889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/>
          <p:cNvSpPr/>
          <p:nvPr/>
        </p:nvSpPr>
        <p:spPr>
          <a:xfrm>
            <a:off x="4463489" y="2415585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/>
          <p:cNvSpPr/>
          <p:nvPr/>
        </p:nvSpPr>
        <p:spPr>
          <a:xfrm>
            <a:off x="7209652" y="4176231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/>
          <p:cNvSpPr/>
          <p:nvPr/>
        </p:nvSpPr>
        <p:spPr>
          <a:xfrm>
            <a:off x="4928427" y="3173942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/>
          <p:cNvSpPr/>
          <p:nvPr/>
        </p:nvSpPr>
        <p:spPr>
          <a:xfrm>
            <a:off x="7042411" y="2872276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/>
        </p:nvSpPr>
        <p:spPr>
          <a:xfrm>
            <a:off x="4387474" y="3878904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7517429" y="3325973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/>
        </p:nvSpPr>
        <p:spPr>
          <a:xfrm>
            <a:off x="5406441" y="2085520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/>
          <p:cNvSpPr/>
          <p:nvPr/>
        </p:nvSpPr>
        <p:spPr>
          <a:xfrm>
            <a:off x="7347420" y="2152020"/>
            <a:ext cx="152031" cy="15203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액자 15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44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D61FFA-33E0-4832-9852-04AD42110A3F}"/>
              </a:ext>
            </a:extLst>
          </p:cNvPr>
          <p:cNvSpPr txBox="1"/>
          <p:nvPr/>
        </p:nvSpPr>
        <p:spPr>
          <a:xfrm>
            <a:off x="5060199" y="1017468"/>
            <a:ext cx="192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/>
              <a:t>No Wait 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15283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3381BEF-FF69-4177-9A72-C150A1D28E3A}"/>
              </a:ext>
            </a:extLst>
          </p:cNvPr>
          <p:cNvSpPr/>
          <p:nvPr/>
        </p:nvSpPr>
        <p:spPr>
          <a:xfrm>
            <a:off x="1630530" y="1795371"/>
            <a:ext cx="8930936" cy="39795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133601" y="339922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스마트폰을 이용한 대기표를 받는 방식으로 스마트폰이 없을 경우 문제가 생깁니다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보급률 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80~90 %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있고 이 문제는 기존에 있던 종이 대기표와 겸용 해서 사용 하는 방식으로 문제를 해결할 예정입니다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</p:txBody>
      </p:sp>
      <p:sp>
        <p:nvSpPr>
          <p:cNvPr id="118" name="자유형 117"/>
          <p:cNvSpPr/>
          <p:nvPr/>
        </p:nvSpPr>
        <p:spPr>
          <a:xfrm rot="10800000">
            <a:off x="8732672" y="3429000"/>
            <a:ext cx="1119051" cy="1456480"/>
          </a:xfrm>
          <a:custGeom>
            <a:avLst/>
            <a:gdLst>
              <a:gd name="connsiteX0" fmla="*/ 1781306 w 2642147"/>
              <a:gd name="connsiteY0" fmla="*/ 640 h 3438837"/>
              <a:gd name="connsiteX1" fmla="*/ 2642147 w 2642147"/>
              <a:gd name="connsiteY1" fmla="*/ 1021478 h 3438837"/>
              <a:gd name="connsiteX2" fmla="*/ 2640721 w 2642147"/>
              <a:gd name="connsiteY2" fmla="*/ 1058060 h 3438837"/>
              <a:gd name="connsiteX3" fmla="*/ 2628328 w 2642147"/>
              <a:gd name="connsiteY3" fmla="*/ 1051411 h 3438837"/>
              <a:gd name="connsiteX4" fmla="*/ 1958831 w 2642147"/>
              <a:gd name="connsiteY4" fmla="*/ 813519 h 3438837"/>
              <a:gd name="connsiteX5" fmla="*/ 1851246 w 2642147"/>
              <a:gd name="connsiteY5" fmla="*/ 831437 h 3438837"/>
              <a:gd name="connsiteX6" fmla="*/ 1937185 w 2642147"/>
              <a:gd name="connsiteY6" fmla="*/ 893015 h 3438837"/>
              <a:gd name="connsiteX7" fmla="*/ 2609065 w 2642147"/>
              <a:gd name="connsiteY7" fmla="*/ 1103192 h 3438837"/>
              <a:gd name="connsiteX8" fmla="*/ 2638351 w 2642147"/>
              <a:gd name="connsiteY8" fmla="*/ 1118857 h 3438837"/>
              <a:gd name="connsiteX9" fmla="*/ 2636581 w 2642147"/>
              <a:gd name="connsiteY9" fmla="*/ 1164267 h 3438837"/>
              <a:gd name="connsiteX10" fmla="*/ 2491159 w 2642147"/>
              <a:gd name="connsiteY10" fmla="*/ 1893402 h 3438837"/>
              <a:gd name="connsiteX11" fmla="*/ 2488408 w 2642147"/>
              <a:gd name="connsiteY11" fmla="*/ 1899934 h 3438837"/>
              <a:gd name="connsiteX12" fmla="*/ 2425812 w 2642147"/>
              <a:gd name="connsiteY12" fmla="*/ 1830088 h 3438837"/>
              <a:gd name="connsiteX13" fmla="*/ 1916544 w 2642147"/>
              <a:gd name="connsiteY13" fmla="*/ 1446625 h 3438837"/>
              <a:gd name="connsiteX14" fmla="*/ 1812346 w 2642147"/>
              <a:gd name="connsiteY14" fmla="*/ 1445557 h 3438837"/>
              <a:gd name="connsiteX15" fmla="*/ 1865354 w 2642147"/>
              <a:gd name="connsiteY15" fmla="*/ 1528257 h 3438837"/>
              <a:gd name="connsiteX16" fmla="*/ 2387809 w 2642147"/>
              <a:gd name="connsiteY16" fmla="*/ 1882282 h 3438837"/>
              <a:gd name="connsiteX17" fmla="*/ 2461384 w 2642147"/>
              <a:gd name="connsiteY17" fmla="*/ 1964106 h 3438837"/>
              <a:gd name="connsiteX18" fmla="*/ 2433621 w 2642147"/>
              <a:gd name="connsiteY18" fmla="*/ 2030034 h 3438837"/>
              <a:gd name="connsiteX19" fmla="*/ 2214182 w 2642147"/>
              <a:gd name="connsiteY19" fmla="*/ 2380870 h 3438837"/>
              <a:gd name="connsiteX20" fmla="*/ 2153974 w 2642147"/>
              <a:gd name="connsiteY20" fmla="*/ 2452089 h 3438837"/>
              <a:gd name="connsiteX21" fmla="*/ 2124481 w 2642147"/>
              <a:gd name="connsiteY21" fmla="*/ 2416896 h 3438837"/>
              <a:gd name="connsiteX22" fmla="*/ 1827614 w 2642147"/>
              <a:gd name="connsiteY22" fmla="*/ 2177261 h 3438837"/>
              <a:gd name="connsiteX23" fmla="*/ 1724328 w 2642147"/>
              <a:gd name="connsiteY23" fmla="*/ 2163460 h 3438837"/>
              <a:gd name="connsiteX24" fmla="*/ 1766827 w 2642147"/>
              <a:gd name="connsiteY24" fmla="*/ 2252021 h 3438837"/>
              <a:gd name="connsiteX25" fmla="*/ 2076149 w 2642147"/>
              <a:gd name="connsiteY25" fmla="*/ 2478902 h 3438837"/>
              <a:gd name="connsiteX26" fmla="*/ 2105398 w 2642147"/>
              <a:gd name="connsiteY26" fmla="*/ 2509547 h 3438837"/>
              <a:gd name="connsiteX27" fmla="*/ 2031375 w 2642147"/>
              <a:gd name="connsiteY27" fmla="*/ 2597107 h 3438837"/>
              <a:gd name="connsiteX28" fmla="*/ 1329751 w 2642147"/>
              <a:gd name="connsiteY28" fmla="*/ 3438837 h 3438837"/>
              <a:gd name="connsiteX29" fmla="*/ 611302 w 2642147"/>
              <a:gd name="connsiteY29" fmla="*/ 2559617 h 3438837"/>
              <a:gd name="connsiteX30" fmla="*/ 512493 w 2642147"/>
              <a:gd name="connsiteY30" fmla="*/ 2420463 h 3438837"/>
              <a:gd name="connsiteX31" fmla="*/ 569739 w 2642147"/>
              <a:gd name="connsiteY31" fmla="*/ 2323866 h 3438837"/>
              <a:gd name="connsiteX32" fmla="*/ 1209241 w 2642147"/>
              <a:gd name="connsiteY32" fmla="*/ 1761422 h 3438837"/>
              <a:gd name="connsiteX33" fmla="*/ 1219938 w 2642147"/>
              <a:gd name="connsiteY33" fmla="*/ 1634151 h 3438837"/>
              <a:gd name="connsiteX34" fmla="*/ 1092667 w 2642147"/>
              <a:gd name="connsiteY34" fmla="*/ 1623455 h 3438837"/>
              <a:gd name="connsiteX35" fmla="*/ 486791 w 2642147"/>
              <a:gd name="connsiteY35" fmla="*/ 2174495 h 3438837"/>
              <a:gd name="connsiteX36" fmla="*/ 419596 w 2642147"/>
              <a:gd name="connsiteY36" fmla="*/ 2282514 h 3438837"/>
              <a:gd name="connsiteX37" fmla="*/ 377661 w 2642147"/>
              <a:gd name="connsiteY37" fmla="*/ 2218907 h 3438837"/>
              <a:gd name="connsiteX38" fmla="*/ 66555 w 2642147"/>
              <a:gd name="connsiteY38" fmla="*/ 1575172 h 3438837"/>
              <a:gd name="connsiteX39" fmla="*/ 36485 w 2642147"/>
              <a:gd name="connsiteY39" fmla="*/ 1456624 h 3438837"/>
              <a:gd name="connsiteX40" fmla="*/ 108654 w 2642147"/>
              <a:gd name="connsiteY40" fmla="*/ 1392279 h 3438837"/>
              <a:gd name="connsiteX41" fmla="*/ 888454 w 2642147"/>
              <a:gd name="connsiteY41" fmla="*/ 1049906 h 3438837"/>
              <a:gd name="connsiteX42" fmla="*/ 937189 w 2642147"/>
              <a:gd name="connsiteY42" fmla="*/ 931851 h 3438837"/>
              <a:gd name="connsiteX43" fmla="*/ 819134 w 2642147"/>
              <a:gd name="connsiteY43" fmla="*/ 883115 h 3438837"/>
              <a:gd name="connsiteX44" fmla="*/ 74835 w 2642147"/>
              <a:gd name="connsiteY44" fmla="*/ 1224802 h 3438837"/>
              <a:gd name="connsiteX45" fmla="*/ 9777 w 2642147"/>
              <a:gd name="connsiteY45" fmla="*/ 1280344 h 3438837"/>
              <a:gd name="connsiteX46" fmla="*/ 3690 w 2642147"/>
              <a:gd name="connsiteY46" fmla="*/ 1213728 h 3438837"/>
              <a:gd name="connsiteX47" fmla="*/ 61 w 2642147"/>
              <a:gd name="connsiteY47" fmla="*/ 1103307 h 3438837"/>
              <a:gd name="connsiteX48" fmla="*/ 1253551 w 2642147"/>
              <a:gd name="connsiteY48" fmla="*/ 268917 h 3438837"/>
              <a:gd name="connsiteX49" fmla="*/ 1697822 w 2642147"/>
              <a:gd name="connsiteY49" fmla="*/ 1754 h 3438837"/>
              <a:gd name="connsiteX50" fmla="*/ 1781306 w 2642147"/>
              <a:gd name="connsiteY50" fmla="*/ 640 h 343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642147" h="3438837">
                <a:moveTo>
                  <a:pt x="1781306" y="640"/>
                </a:moveTo>
                <a:cubicBezTo>
                  <a:pt x="2178058" y="16620"/>
                  <a:pt x="2638723" y="332510"/>
                  <a:pt x="2642147" y="1021478"/>
                </a:cubicBezTo>
                <a:lnTo>
                  <a:pt x="2640721" y="1058060"/>
                </a:lnTo>
                <a:lnTo>
                  <a:pt x="2628328" y="1051411"/>
                </a:lnTo>
                <a:cubicBezTo>
                  <a:pt x="2355206" y="910135"/>
                  <a:pt x="2117352" y="819935"/>
                  <a:pt x="1958831" y="813519"/>
                </a:cubicBezTo>
                <a:cubicBezTo>
                  <a:pt x="1891335" y="810114"/>
                  <a:pt x="1857834" y="809396"/>
                  <a:pt x="1851246" y="831437"/>
                </a:cubicBezTo>
                <a:cubicBezTo>
                  <a:pt x="1844657" y="853477"/>
                  <a:pt x="1878996" y="883026"/>
                  <a:pt x="1937185" y="893015"/>
                </a:cubicBezTo>
                <a:cubicBezTo>
                  <a:pt x="2109149" y="914850"/>
                  <a:pt x="2338130" y="968549"/>
                  <a:pt x="2609065" y="1103192"/>
                </a:cubicBezTo>
                <a:lnTo>
                  <a:pt x="2638351" y="1118857"/>
                </a:lnTo>
                <a:lnTo>
                  <a:pt x="2636581" y="1164267"/>
                </a:lnTo>
                <a:cubicBezTo>
                  <a:pt x="2611816" y="1470035"/>
                  <a:pt x="2562451" y="1701857"/>
                  <a:pt x="2491159" y="1893402"/>
                </a:cubicBezTo>
                <a:lnTo>
                  <a:pt x="2488408" y="1899934"/>
                </a:lnTo>
                <a:lnTo>
                  <a:pt x="2425812" y="1830088"/>
                </a:lnTo>
                <a:cubicBezTo>
                  <a:pt x="2235670" y="1625956"/>
                  <a:pt x="2057005" y="1483592"/>
                  <a:pt x="1916544" y="1446625"/>
                </a:cubicBezTo>
                <a:cubicBezTo>
                  <a:pt x="1857006" y="1430159"/>
                  <a:pt x="1827068" y="1423036"/>
                  <a:pt x="1812346" y="1445557"/>
                </a:cubicBezTo>
                <a:cubicBezTo>
                  <a:pt x="1797624" y="1468078"/>
                  <a:pt x="1816835" y="1506455"/>
                  <a:pt x="1865354" y="1528257"/>
                </a:cubicBezTo>
                <a:cubicBezTo>
                  <a:pt x="2011802" y="1584401"/>
                  <a:pt x="2196999" y="1685717"/>
                  <a:pt x="2387809" y="1882282"/>
                </a:cubicBezTo>
                <a:lnTo>
                  <a:pt x="2461384" y="1964106"/>
                </a:lnTo>
                <a:lnTo>
                  <a:pt x="2433621" y="2030034"/>
                </a:lnTo>
                <a:cubicBezTo>
                  <a:pt x="2372056" y="2160167"/>
                  <a:pt x="2298533" y="2272377"/>
                  <a:pt x="2214182" y="2380870"/>
                </a:cubicBezTo>
                <a:lnTo>
                  <a:pt x="2153974" y="2452089"/>
                </a:lnTo>
                <a:lnTo>
                  <a:pt x="2124481" y="2416896"/>
                </a:lnTo>
                <a:cubicBezTo>
                  <a:pt x="2018587" y="2297648"/>
                  <a:pt x="1917538" y="2213171"/>
                  <a:pt x="1827614" y="2177261"/>
                </a:cubicBezTo>
                <a:cubicBezTo>
                  <a:pt x="1770536" y="2153639"/>
                  <a:pt x="1741693" y="2142908"/>
                  <a:pt x="1724328" y="2163460"/>
                </a:cubicBezTo>
                <a:cubicBezTo>
                  <a:pt x="1706963" y="2184012"/>
                  <a:pt x="1721338" y="2224450"/>
                  <a:pt x="1766827" y="2252021"/>
                </a:cubicBezTo>
                <a:cubicBezTo>
                  <a:pt x="1859149" y="2301108"/>
                  <a:pt x="1966109" y="2372226"/>
                  <a:pt x="2076149" y="2478902"/>
                </a:cubicBezTo>
                <a:lnTo>
                  <a:pt x="2105398" y="2509547"/>
                </a:lnTo>
                <a:lnTo>
                  <a:pt x="2031375" y="2597107"/>
                </a:lnTo>
                <a:cubicBezTo>
                  <a:pt x="1834798" y="2816804"/>
                  <a:pt x="1597915" y="3059504"/>
                  <a:pt x="1329751" y="3438837"/>
                </a:cubicBezTo>
                <a:cubicBezTo>
                  <a:pt x="1026700" y="3095124"/>
                  <a:pt x="792386" y="2806506"/>
                  <a:pt x="611302" y="2559617"/>
                </a:cubicBezTo>
                <a:lnTo>
                  <a:pt x="512493" y="2420463"/>
                </a:lnTo>
                <a:lnTo>
                  <a:pt x="569739" y="2323866"/>
                </a:lnTo>
                <a:cubicBezTo>
                  <a:pt x="756861" y="2059497"/>
                  <a:pt x="1097312" y="1866191"/>
                  <a:pt x="1209241" y="1761422"/>
                </a:cubicBezTo>
                <a:cubicBezTo>
                  <a:pt x="1247340" y="1729231"/>
                  <a:pt x="1252128" y="1672249"/>
                  <a:pt x="1219938" y="1634151"/>
                </a:cubicBezTo>
                <a:cubicBezTo>
                  <a:pt x="1187747" y="1596053"/>
                  <a:pt x="1130765" y="1591264"/>
                  <a:pt x="1092667" y="1623455"/>
                </a:cubicBezTo>
                <a:cubicBezTo>
                  <a:pt x="964532" y="1708315"/>
                  <a:pt x="667147" y="1920087"/>
                  <a:pt x="486791" y="2174495"/>
                </a:cubicBezTo>
                <a:lnTo>
                  <a:pt x="419596" y="2282514"/>
                </a:lnTo>
                <a:lnTo>
                  <a:pt x="377661" y="2218907"/>
                </a:lnTo>
                <a:cubicBezTo>
                  <a:pt x="212998" y="1958277"/>
                  <a:pt x="119392" y="1752402"/>
                  <a:pt x="66555" y="1575172"/>
                </a:cubicBezTo>
                <a:lnTo>
                  <a:pt x="36485" y="1456624"/>
                </a:lnTo>
                <a:lnTo>
                  <a:pt x="108654" y="1392279"/>
                </a:lnTo>
                <a:cubicBezTo>
                  <a:pt x="367049" y="1196990"/>
                  <a:pt x="750053" y="1115860"/>
                  <a:pt x="888454" y="1049906"/>
                </a:cubicBezTo>
                <a:cubicBezTo>
                  <a:pt x="934511" y="1030764"/>
                  <a:pt x="956331" y="977908"/>
                  <a:pt x="937189" y="931851"/>
                </a:cubicBezTo>
                <a:cubicBezTo>
                  <a:pt x="918047" y="885793"/>
                  <a:pt x="865192" y="863973"/>
                  <a:pt x="819134" y="883115"/>
                </a:cubicBezTo>
                <a:cubicBezTo>
                  <a:pt x="671318" y="925187"/>
                  <a:pt x="323765" y="1036957"/>
                  <a:pt x="74835" y="1224802"/>
                </a:cubicBezTo>
                <a:lnTo>
                  <a:pt x="9777" y="1280344"/>
                </a:lnTo>
                <a:lnTo>
                  <a:pt x="3690" y="1213728"/>
                </a:lnTo>
                <a:cubicBezTo>
                  <a:pt x="1510" y="1176491"/>
                  <a:pt x="458" y="1139820"/>
                  <a:pt x="61" y="1103307"/>
                </a:cubicBezTo>
                <a:cubicBezTo>
                  <a:pt x="-5019" y="635947"/>
                  <a:pt x="303591" y="-305123"/>
                  <a:pt x="1253551" y="268917"/>
                </a:cubicBezTo>
                <a:cubicBezTo>
                  <a:pt x="1326576" y="107786"/>
                  <a:pt x="1498696" y="15358"/>
                  <a:pt x="1697822" y="1754"/>
                </a:cubicBezTo>
                <a:cubicBezTo>
                  <a:pt x="1725202" y="-117"/>
                  <a:pt x="1753092" y="-497"/>
                  <a:pt x="1781306" y="640"/>
                </a:cubicBezTo>
                <a:close/>
              </a:path>
            </a:pathLst>
          </a:custGeom>
          <a:noFill/>
          <a:ln w="3175">
            <a:solidFill>
              <a:srgbClr val="4168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" name="그룹 9"/>
          <p:cNvGrpSpPr/>
          <p:nvPr/>
        </p:nvGrpSpPr>
        <p:grpSpPr>
          <a:xfrm>
            <a:off x="4044948" y="996354"/>
            <a:ext cx="4102100" cy="497402"/>
            <a:chOff x="2765868" y="357743"/>
            <a:chExt cx="6022531" cy="6524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" name="모서리가 둥근 직사각형 10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9361"/>
              </a:avLst>
            </a:prstGeom>
            <a:blipFill>
              <a:blip r:embed="rId3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7446"/>
              </a:avLst>
            </a:prstGeom>
            <a:solidFill>
              <a:srgbClr val="1B450F">
                <a:alpha val="5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4672987" y="1055546"/>
            <a:ext cx="28520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문제 해결 및 발전 방향</a:t>
            </a:r>
            <a:endParaRPr lang="en-US" altLang="ko-KR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0283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자유형 48"/>
          <p:cNvSpPr/>
          <p:nvPr/>
        </p:nvSpPr>
        <p:spPr>
          <a:xfrm>
            <a:off x="-77110" y="3817257"/>
            <a:ext cx="12225761" cy="3040743"/>
          </a:xfrm>
          <a:custGeom>
            <a:avLst/>
            <a:gdLst>
              <a:gd name="connsiteX0" fmla="*/ 8960047 w 12225761"/>
              <a:gd name="connsiteY0" fmla="*/ 0 h 3040743"/>
              <a:gd name="connsiteX1" fmla="*/ 11079132 w 12225761"/>
              <a:gd name="connsiteY1" fmla="*/ 1320800 h 3040743"/>
              <a:gd name="connsiteX2" fmla="*/ 12225761 w 12225761"/>
              <a:gd name="connsiteY2" fmla="*/ 827627 h 3040743"/>
              <a:gd name="connsiteX3" fmla="*/ 12225761 w 12225761"/>
              <a:gd name="connsiteY3" fmla="*/ 3040743 h 3040743"/>
              <a:gd name="connsiteX4" fmla="*/ 0 w 12225761"/>
              <a:gd name="connsiteY4" fmla="*/ 3040743 h 3040743"/>
              <a:gd name="connsiteX5" fmla="*/ 0 w 12225761"/>
              <a:gd name="connsiteY5" fmla="*/ 1057104 h 3040743"/>
              <a:gd name="connsiteX6" fmla="*/ 3589761 w 12225761"/>
              <a:gd name="connsiteY6" fmla="*/ 696686 h 3040743"/>
              <a:gd name="connsiteX7" fmla="*/ 5128276 w 12225761"/>
              <a:gd name="connsiteY7" fmla="*/ 957943 h 3040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25761" h="3040743">
                <a:moveTo>
                  <a:pt x="8960047" y="0"/>
                </a:moveTo>
                <a:lnTo>
                  <a:pt x="11079132" y="1320800"/>
                </a:lnTo>
                <a:lnTo>
                  <a:pt x="12225761" y="827627"/>
                </a:lnTo>
                <a:lnTo>
                  <a:pt x="12225761" y="3040743"/>
                </a:lnTo>
                <a:lnTo>
                  <a:pt x="0" y="3040743"/>
                </a:lnTo>
                <a:lnTo>
                  <a:pt x="0" y="1057104"/>
                </a:lnTo>
                <a:lnTo>
                  <a:pt x="3589761" y="696686"/>
                </a:lnTo>
                <a:lnTo>
                  <a:pt x="5128276" y="95794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/>
          <p:cNvCxnSpPr/>
          <p:nvPr/>
        </p:nvCxnSpPr>
        <p:spPr>
          <a:xfrm>
            <a:off x="5366001" y="5513026"/>
            <a:ext cx="729999" cy="0"/>
          </a:xfrm>
          <a:prstGeom prst="line">
            <a:avLst/>
          </a:prstGeom>
          <a:ln w="63500" cap="rnd" cmpd="sng">
            <a:solidFill>
              <a:srgbClr val="32502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046914" y="5952708"/>
            <a:ext cx="343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스마트 순번 대기표 </a:t>
            </a:r>
            <a:endParaRPr lang="en-US" altLang="ko-KR" sz="28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3487550B-0E50-4062-A28C-959D0F43A5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5594550"/>
              </p:ext>
            </p:extLst>
          </p:nvPr>
        </p:nvGraphicFramePr>
        <p:xfrm>
          <a:off x="2219417" y="0"/>
          <a:ext cx="6400740" cy="5379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4342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그림 7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5400000">
            <a:off x="2667000" y="-2515457"/>
            <a:ext cx="6858000" cy="12192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091979" y="1559270"/>
            <a:ext cx="2882508" cy="1905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4654746" y="1569529"/>
            <a:ext cx="2882508" cy="1905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91979" y="3870696"/>
            <a:ext cx="2882508" cy="1905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4654746" y="3870696"/>
            <a:ext cx="2882508" cy="1905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9" name="그룹 88"/>
          <p:cNvGrpSpPr/>
          <p:nvPr/>
        </p:nvGrpSpPr>
        <p:grpSpPr>
          <a:xfrm>
            <a:off x="5391148" y="996354"/>
            <a:ext cx="1404881" cy="497402"/>
            <a:chOff x="2765868" y="357743"/>
            <a:chExt cx="6022531" cy="6524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0" name="모서리가 둥근 직사각형 89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9361"/>
              </a:avLst>
            </a:prstGeom>
            <a:blipFill>
              <a:blip r:embed="rId3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모서리가 둥근 직사각형 90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7446"/>
              </a:avLst>
            </a:prstGeom>
            <a:solidFill>
              <a:srgbClr val="1B450F">
                <a:alpha val="5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5767216" y="1045000"/>
            <a:ext cx="652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  <a:endParaRPr lang="en-US" altLang="ko-KR" sz="200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906130" y="1854954"/>
            <a:ext cx="11897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</a:p>
          <a:p>
            <a:pPr algn="ctr"/>
            <a:r>
              <a:rPr lang="ko-KR" altLang="en-US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개요</a:t>
            </a:r>
            <a:r>
              <a:rPr lang="ko-KR" altLang="en-US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542002" y="1852300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</a:p>
          <a:p>
            <a:pPr algn="ctr"/>
            <a:r>
              <a:rPr lang="ko-KR" altLang="en-US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</a:t>
            </a:r>
            <a:endParaRPr lang="en-US" altLang="ko-KR" sz="36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2011461" y="4172924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</a:p>
          <a:p>
            <a:pPr algn="ctr"/>
            <a:r>
              <a:rPr lang="ko-KR" altLang="en-US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통신</a:t>
            </a:r>
            <a:endParaRPr lang="en-US" altLang="ko-KR" sz="36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5077924" y="4108924"/>
            <a:ext cx="20313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en-US" altLang="ko-KR" sz="36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  <a:endParaRPr lang="en-US" altLang="ko-KR" sz="36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B06FAD7-A4A6-4AE5-A309-5BF2DC875A28}"/>
              </a:ext>
            </a:extLst>
          </p:cNvPr>
          <p:cNvSpPr/>
          <p:nvPr/>
        </p:nvSpPr>
        <p:spPr>
          <a:xfrm>
            <a:off x="8307542" y="1559269"/>
            <a:ext cx="2882508" cy="1905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F6132B9-0F78-40F3-8617-4CCC69A9496D}"/>
              </a:ext>
            </a:extLst>
          </p:cNvPr>
          <p:cNvSpPr/>
          <p:nvPr/>
        </p:nvSpPr>
        <p:spPr>
          <a:xfrm>
            <a:off x="8307542" y="3907409"/>
            <a:ext cx="2882508" cy="19058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A319C3-5AC3-46FE-AA53-706105C7C355}"/>
              </a:ext>
            </a:extLst>
          </p:cNvPr>
          <p:cNvSpPr txBox="1"/>
          <p:nvPr/>
        </p:nvSpPr>
        <p:spPr>
          <a:xfrm>
            <a:off x="8627781" y="1720656"/>
            <a:ext cx="219322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  <a:p>
            <a:pPr algn="ctr"/>
            <a:r>
              <a:rPr lang="ko-KR" altLang="en-US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상세 설명</a:t>
            </a:r>
            <a:endParaRPr lang="en-US" altLang="ko-KR" sz="36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sz="36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3753B5-C50F-4C8C-B8B4-DCC59CF36C74}"/>
              </a:ext>
            </a:extLst>
          </p:cNvPr>
          <p:cNvSpPr txBox="1"/>
          <p:nvPr/>
        </p:nvSpPr>
        <p:spPr>
          <a:xfrm>
            <a:off x="8235047" y="3983182"/>
            <a:ext cx="297870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</a:p>
          <a:p>
            <a:pPr algn="ctr"/>
            <a:r>
              <a:rPr lang="ko-KR" altLang="en-US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문제 해결 및 </a:t>
            </a:r>
            <a:endParaRPr lang="en-US" altLang="ko-KR" sz="36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36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발전 방향</a:t>
            </a:r>
            <a:endParaRPr lang="en-US" altLang="ko-KR" sz="36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sz="36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9050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 9"/>
          <p:cNvSpPr/>
          <p:nvPr/>
        </p:nvSpPr>
        <p:spPr>
          <a:xfrm>
            <a:off x="-33760" y="3852768"/>
            <a:ext cx="12225761" cy="3040743"/>
          </a:xfrm>
          <a:custGeom>
            <a:avLst/>
            <a:gdLst>
              <a:gd name="connsiteX0" fmla="*/ 8960047 w 12225761"/>
              <a:gd name="connsiteY0" fmla="*/ 0 h 3040743"/>
              <a:gd name="connsiteX1" fmla="*/ 11079132 w 12225761"/>
              <a:gd name="connsiteY1" fmla="*/ 1320800 h 3040743"/>
              <a:gd name="connsiteX2" fmla="*/ 12225761 w 12225761"/>
              <a:gd name="connsiteY2" fmla="*/ 827627 h 3040743"/>
              <a:gd name="connsiteX3" fmla="*/ 12225761 w 12225761"/>
              <a:gd name="connsiteY3" fmla="*/ 3040743 h 3040743"/>
              <a:gd name="connsiteX4" fmla="*/ 0 w 12225761"/>
              <a:gd name="connsiteY4" fmla="*/ 3040743 h 3040743"/>
              <a:gd name="connsiteX5" fmla="*/ 0 w 12225761"/>
              <a:gd name="connsiteY5" fmla="*/ 1057104 h 3040743"/>
              <a:gd name="connsiteX6" fmla="*/ 3589761 w 12225761"/>
              <a:gd name="connsiteY6" fmla="*/ 696686 h 3040743"/>
              <a:gd name="connsiteX7" fmla="*/ 5128276 w 12225761"/>
              <a:gd name="connsiteY7" fmla="*/ 957943 h 3040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25761" h="3040743">
                <a:moveTo>
                  <a:pt x="8960047" y="0"/>
                </a:moveTo>
                <a:lnTo>
                  <a:pt x="11079132" y="1320800"/>
                </a:lnTo>
                <a:lnTo>
                  <a:pt x="12225761" y="827627"/>
                </a:lnTo>
                <a:lnTo>
                  <a:pt x="12225761" y="3040743"/>
                </a:lnTo>
                <a:lnTo>
                  <a:pt x="0" y="3040743"/>
                </a:lnTo>
                <a:lnTo>
                  <a:pt x="0" y="1057104"/>
                </a:lnTo>
                <a:lnTo>
                  <a:pt x="3589761" y="696686"/>
                </a:lnTo>
                <a:lnTo>
                  <a:pt x="5128276" y="95794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3765767" y="2252285"/>
            <a:ext cx="603452" cy="996790"/>
            <a:chOff x="5421455" y="2415585"/>
            <a:chExt cx="1203945" cy="1988693"/>
          </a:xfrm>
          <a:blipFill>
            <a:blip r:embed="rId2"/>
            <a:tile tx="0" ty="0" sx="100000" sy="100000" flip="none" algn="tl"/>
          </a:blipFill>
        </p:grpSpPr>
        <p:sp>
          <p:nvSpPr>
            <p:cNvPr id="3" name="자유형 2"/>
            <p:cNvSpPr/>
            <p:nvPr/>
          </p:nvSpPr>
          <p:spPr>
            <a:xfrm rot="10800000">
              <a:off x="5421455" y="2415585"/>
              <a:ext cx="1203945" cy="1566972"/>
            </a:xfrm>
            <a:custGeom>
              <a:avLst/>
              <a:gdLst>
                <a:gd name="connsiteX0" fmla="*/ 1781306 w 2642147"/>
                <a:gd name="connsiteY0" fmla="*/ 640 h 3438837"/>
                <a:gd name="connsiteX1" fmla="*/ 2642147 w 2642147"/>
                <a:gd name="connsiteY1" fmla="*/ 1021478 h 3438837"/>
                <a:gd name="connsiteX2" fmla="*/ 2640721 w 2642147"/>
                <a:gd name="connsiteY2" fmla="*/ 1058060 h 3438837"/>
                <a:gd name="connsiteX3" fmla="*/ 2628328 w 2642147"/>
                <a:gd name="connsiteY3" fmla="*/ 1051411 h 3438837"/>
                <a:gd name="connsiteX4" fmla="*/ 1958831 w 2642147"/>
                <a:gd name="connsiteY4" fmla="*/ 813519 h 3438837"/>
                <a:gd name="connsiteX5" fmla="*/ 1851246 w 2642147"/>
                <a:gd name="connsiteY5" fmla="*/ 831437 h 3438837"/>
                <a:gd name="connsiteX6" fmla="*/ 1937185 w 2642147"/>
                <a:gd name="connsiteY6" fmla="*/ 893015 h 3438837"/>
                <a:gd name="connsiteX7" fmla="*/ 2609065 w 2642147"/>
                <a:gd name="connsiteY7" fmla="*/ 1103192 h 3438837"/>
                <a:gd name="connsiteX8" fmla="*/ 2638351 w 2642147"/>
                <a:gd name="connsiteY8" fmla="*/ 1118857 h 3438837"/>
                <a:gd name="connsiteX9" fmla="*/ 2636581 w 2642147"/>
                <a:gd name="connsiteY9" fmla="*/ 1164267 h 3438837"/>
                <a:gd name="connsiteX10" fmla="*/ 2491159 w 2642147"/>
                <a:gd name="connsiteY10" fmla="*/ 1893402 h 3438837"/>
                <a:gd name="connsiteX11" fmla="*/ 2488408 w 2642147"/>
                <a:gd name="connsiteY11" fmla="*/ 1899934 h 3438837"/>
                <a:gd name="connsiteX12" fmla="*/ 2425812 w 2642147"/>
                <a:gd name="connsiteY12" fmla="*/ 1830088 h 3438837"/>
                <a:gd name="connsiteX13" fmla="*/ 1916544 w 2642147"/>
                <a:gd name="connsiteY13" fmla="*/ 1446625 h 3438837"/>
                <a:gd name="connsiteX14" fmla="*/ 1812346 w 2642147"/>
                <a:gd name="connsiteY14" fmla="*/ 1445557 h 3438837"/>
                <a:gd name="connsiteX15" fmla="*/ 1865354 w 2642147"/>
                <a:gd name="connsiteY15" fmla="*/ 1528257 h 3438837"/>
                <a:gd name="connsiteX16" fmla="*/ 2387809 w 2642147"/>
                <a:gd name="connsiteY16" fmla="*/ 1882282 h 3438837"/>
                <a:gd name="connsiteX17" fmla="*/ 2461384 w 2642147"/>
                <a:gd name="connsiteY17" fmla="*/ 1964106 h 3438837"/>
                <a:gd name="connsiteX18" fmla="*/ 2433621 w 2642147"/>
                <a:gd name="connsiteY18" fmla="*/ 2030034 h 3438837"/>
                <a:gd name="connsiteX19" fmla="*/ 2214182 w 2642147"/>
                <a:gd name="connsiteY19" fmla="*/ 2380870 h 3438837"/>
                <a:gd name="connsiteX20" fmla="*/ 2153974 w 2642147"/>
                <a:gd name="connsiteY20" fmla="*/ 2452089 h 3438837"/>
                <a:gd name="connsiteX21" fmla="*/ 2124481 w 2642147"/>
                <a:gd name="connsiteY21" fmla="*/ 2416896 h 3438837"/>
                <a:gd name="connsiteX22" fmla="*/ 1827614 w 2642147"/>
                <a:gd name="connsiteY22" fmla="*/ 2177261 h 3438837"/>
                <a:gd name="connsiteX23" fmla="*/ 1724328 w 2642147"/>
                <a:gd name="connsiteY23" fmla="*/ 2163460 h 3438837"/>
                <a:gd name="connsiteX24" fmla="*/ 1766827 w 2642147"/>
                <a:gd name="connsiteY24" fmla="*/ 2252021 h 3438837"/>
                <a:gd name="connsiteX25" fmla="*/ 2076149 w 2642147"/>
                <a:gd name="connsiteY25" fmla="*/ 2478902 h 3438837"/>
                <a:gd name="connsiteX26" fmla="*/ 2105398 w 2642147"/>
                <a:gd name="connsiteY26" fmla="*/ 2509547 h 3438837"/>
                <a:gd name="connsiteX27" fmla="*/ 2031375 w 2642147"/>
                <a:gd name="connsiteY27" fmla="*/ 2597107 h 3438837"/>
                <a:gd name="connsiteX28" fmla="*/ 1329751 w 2642147"/>
                <a:gd name="connsiteY28" fmla="*/ 3438837 h 3438837"/>
                <a:gd name="connsiteX29" fmla="*/ 611302 w 2642147"/>
                <a:gd name="connsiteY29" fmla="*/ 2559617 h 3438837"/>
                <a:gd name="connsiteX30" fmla="*/ 512493 w 2642147"/>
                <a:gd name="connsiteY30" fmla="*/ 2420463 h 3438837"/>
                <a:gd name="connsiteX31" fmla="*/ 569739 w 2642147"/>
                <a:gd name="connsiteY31" fmla="*/ 2323866 h 3438837"/>
                <a:gd name="connsiteX32" fmla="*/ 1209241 w 2642147"/>
                <a:gd name="connsiteY32" fmla="*/ 1761422 h 3438837"/>
                <a:gd name="connsiteX33" fmla="*/ 1219938 w 2642147"/>
                <a:gd name="connsiteY33" fmla="*/ 1634151 h 3438837"/>
                <a:gd name="connsiteX34" fmla="*/ 1092667 w 2642147"/>
                <a:gd name="connsiteY34" fmla="*/ 1623455 h 3438837"/>
                <a:gd name="connsiteX35" fmla="*/ 486791 w 2642147"/>
                <a:gd name="connsiteY35" fmla="*/ 2174495 h 3438837"/>
                <a:gd name="connsiteX36" fmla="*/ 419596 w 2642147"/>
                <a:gd name="connsiteY36" fmla="*/ 2282514 h 3438837"/>
                <a:gd name="connsiteX37" fmla="*/ 377661 w 2642147"/>
                <a:gd name="connsiteY37" fmla="*/ 2218907 h 3438837"/>
                <a:gd name="connsiteX38" fmla="*/ 66555 w 2642147"/>
                <a:gd name="connsiteY38" fmla="*/ 1575172 h 3438837"/>
                <a:gd name="connsiteX39" fmla="*/ 36485 w 2642147"/>
                <a:gd name="connsiteY39" fmla="*/ 1456624 h 3438837"/>
                <a:gd name="connsiteX40" fmla="*/ 108654 w 2642147"/>
                <a:gd name="connsiteY40" fmla="*/ 1392279 h 3438837"/>
                <a:gd name="connsiteX41" fmla="*/ 888454 w 2642147"/>
                <a:gd name="connsiteY41" fmla="*/ 1049906 h 3438837"/>
                <a:gd name="connsiteX42" fmla="*/ 937189 w 2642147"/>
                <a:gd name="connsiteY42" fmla="*/ 931851 h 3438837"/>
                <a:gd name="connsiteX43" fmla="*/ 819134 w 2642147"/>
                <a:gd name="connsiteY43" fmla="*/ 883115 h 3438837"/>
                <a:gd name="connsiteX44" fmla="*/ 74835 w 2642147"/>
                <a:gd name="connsiteY44" fmla="*/ 1224802 h 3438837"/>
                <a:gd name="connsiteX45" fmla="*/ 9777 w 2642147"/>
                <a:gd name="connsiteY45" fmla="*/ 1280344 h 3438837"/>
                <a:gd name="connsiteX46" fmla="*/ 3690 w 2642147"/>
                <a:gd name="connsiteY46" fmla="*/ 1213728 h 3438837"/>
                <a:gd name="connsiteX47" fmla="*/ 61 w 2642147"/>
                <a:gd name="connsiteY47" fmla="*/ 1103307 h 3438837"/>
                <a:gd name="connsiteX48" fmla="*/ 1253551 w 2642147"/>
                <a:gd name="connsiteY48" fmla="*/ 268917 h 3438837"/>
                <a:gd name="connsiteX49" fmla="*/ 1697822 w 2642147"/>
                <a:gd name="connsiteY49" fmla="*/ 1754 h 3438837"/>
                <a:gd name="connsiteX50" fmla="*/ 1781306 w 2642147"/>
                <a:gd name="connsiteY50" fmla="*/ 640 h 34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642147" h="3438837">
                  <a:moveTo>
                    <a:pt x="1781306" y="640"/>
                  </a:moveTo>
                  <a:cubicBezTo>
                    <a:pt x="2178058" y="16620"/>
                    <a:pt x="2638723" y="332510"/>
                    <a:pt x="2642147" y="1021478"/>
                  </a:cubicBezTo>
                  <a:lnTo>
                    <a:pt x="2640721" y="1058060"/>
                  </a:lnTo>
                  <a:lnTo>
                    <a:pt x="2628328" y="1051411"/>
                  </a:lnTo>
                  <a:cubicBezTo>
                    <a:pt x="2355206" y="910135"/>
                    <a:pt x="2117352" y="819935"/>
                    <a:pt x="1958831" y="813519"/>
                  </a:cubicBezTo>
                  <a:cubicBezTo>
                    <a:pt x="1891335" y="810114"/>
                    <a:pt x="1857834" y="809396"/>
                    <a:pt x="1851246" y="831437"/>
                  </a:cubicBezTo>
                  <a:cubicBezTo>
                    <a:pt x="1844657" y="853477"/>
                    <a:pt x="1878996" y="883026"/>
                    <a:pt x="1937185" y="893015"/>
                  </a:cubicBezTo>
                  <a:cubicBezTo>
                    <a:pt x="2109149" y="914850"/>
                    <a:pt x="2338130" y="968549"/>
                    <a:pt x="2609065" y="1103192"/>
                  </a:cubicBezTo>
                  <a:lnTo>
                    <a:pt x="2638351" y="1118857"/>
                  </a:lnTo>
                  <a:lnTo>
                    <a:pt x="2636581" y="1164267"/>
                  </a:lnTo>
                  <a:cubicBezTo>
                    <a:pt x="2611816" y="1470035"/>
                    <a:pt x="2562451" y="1701857"/>
                    <a:pt x="2491159" y="1893402"/>
                  </a:cubicBezTo>
                  <a:lnTo>
                    <a:pt x="2488408" y="1899934"/>
                  </a:lnTo>
                  <a:lnTo>
                    <a:pt x="2425812" y="1830088"/>
                  </a:lnTo>
                  <a:cubicBezTo>
                    <a:pt x="2235670" y="1625956"/>
                    <a:pt x="2057005" y="1483592"/>
                    <a:pt x="1916544" y="1446625"/>
                  </a:cubicBezTo>
                  <a:cubicBezTo>
                    <a:pt x="1857006" y="1430159"/>
                    <a:pt x="1827068" y="1423036"/>
                    <a:pt x="1812346" y="1445557"/>
                  </a:cubicBezTo>
                  <a:cubicBezTo>
                    <a:pt x="1797624" y="1468078"/>
                    <a:pt x="1816835" y="1506455"/>
                    <a:pt x="1865354" y="1528257"/>
                  </a:cubicBezTo>
                  <a:cubicBezTo>
                    <a:pt x="2011802" y="1584401"/>
                    <a:pt x="2196999" y="1685717"/>
                    <a:pt x="2387809" y="1882282"/>
                  </a:cubicBezTo>
                  <a:lnTo>
                    <a:pt x="2461384" y="1964106"/>
                  </a:lnTo>
                  <a:lnTo>
                    <a:pt x="2433621" y="2030034"/>
                  </a:lnTo>
                  <a:cubicBezTo>
                    <a:pt x="2372056" y="2160167"/>
                    <a:pt x="2298533" y="2272377"/>
                    <a:pt x="2214182" y="2380870"/>
                  </a:cubicBezTo>
                  <a:lnTo>
                    <a:pt x="2153974" y="2452089"/>
                  </a:lnTo>
                  <a:lnTo>
                    <a:pt x="2124481" y="2416896"/>
                  </a:lnTo>
                  <a:cubicBezTo>
                    <a:pt x="2018587" y="2297648"/>
                    <a:pt x="1917538" y="2213171"/>
                    <a:pt x="1827614" y="2177261"/>
                  </a:cubicBezTo>
                  <a:cubicBezTo>
                    <a:pt x="1770536" y="2153639"/>
                    <a:pt x="1741693" y="2142908"/>
                    <a:pt x="1724328" y="2163460"/>
                  </a:cubicBezTo>
                  <a:cubicBezTo>
                    <a:pt x="1706963" y="2184012"/>
                    <a:pt x="1721338" y="2224450"/>
                    <a:pt x="1766827" y="2252021"/>
                  </a:cubicBezTo>
                  <a:cubicBezTo>
                    <a:pt x="1859149" y="2301108"/>
                    <a:pt x="1966109" y="2372226"/>
                    <a:pt x="2076149" y="2478902"/>
                  </a:cubicBezTo>
                  <a:lnTo>
                    <a:pt x="2105398" y="2509547"/>
                  </a:lnTo>
                  <a:lnTo>
                    <a:pt x="2031375" y="2597107"/>
                  </a:lnTo>
                  <a:cubicBezTo>
                    <a:pt x="1834798" y="2816804"/>
                    <a:pt x="1597915" y="3059504"/>
                    <a:pt x="1329751" y="3438837"/>
                  </a:cubicBezTo>
                  <a:cubicBezTo>
                    <a:pt x="1026700" y="3095124"/>
                    <a:pt x="792386" y="2806506"/>
                    <a:pt x="611302" y="2559617"/>
                  </a:cubicBezTo>
                  <a:lnTo>
                    <a:pt x="512493" y="2420463"/>
                  </a:lnTo>
                  <a:lnTo>
                    <a:pt x="569739" y="2323866"/>
                  </a:lnTo>
                  <a:cubicBezTo>
                    <a:pt x="756861" y="2059497"/>
                    <a:pt x="1097312" y="1866191"/>
                    <a:pt x="1209241" y="1761422"/>
                  </a:cubicBezTo>
                  <a:cubicBezTo>
                    <a:pt x="1247340" y="1729231"/>
                    <a:pt x="1252128" y="1672249"/>
                    <a:pt x="1219938" y="1634151"/>
                  </a:cubicBezTo>
                  <a:cubicBezTo>
                    <a:pt x="1187747" y="1596053"/>
                    <a:pt x="1130765" y="1591264"/>
                    <a:pt x="1092667" y="1623455"/>
                  </a:cubicBezTo>
                  <a:cubicBezTo>
                    <a:pt x="964532" y="1708315"/>
                    <a:pt x="667147" y="1920087"/>
                    <a:pt x="486791" y="2174495"/>
                  </a:cubicBezTo>
                  <a:lnTo>
                    <a:pt x="419596" y="2282514"/>
                  </a:lnTo>
                  <a:lnTo>
                    <a:pt x="377661" y="2218907"/>
                  </a:lnTo>
                  <a:cubicBezTo>
                    <a:pt x="212998" y="1958277"/>
                    <a:pt x="119392" y="1752402"/>
                    <a:pt x="66555" y="1575172"/>
                  </a:cubicBezTo>
                  <a:lnTo>
                    <a:pt x="36485" y="1456624"/>
                  </a:lnTo>
                  <a:lnTo>
                    <a:pt x="108654" y="1392279"/>
                  </a:lnTo>
                  <a:cubicBezTo>
                    <a:pt x="367049" y="1196990"/>
                    <a:pt x="750053" y="1115860"/>
                    <a:pt x="888454" y="1049906"/>
                  </a:cubicBezTo>
                  <a:cubicBezTo>
                    <a:pt x="934511" y="1030764"/>
                    <a:pt x="956331" y="977908"/>
                    <a:pt x="937189" y="931851"/>
                  </a:cubicBezTo>
                  <a:cubicBezTo>
                    <a:pt x="918047" y="885793"/>
                    <a:pt x="865192" y="863973"/>
                    <a:pt x="819134" y="883115"/>
                  </a:cubicBezTo>
                  <a:cubicBezTo>
                    <a:pt x="671318" y="925187"/>
                    <a:pt x="323765" y="1036957"/>
                    <a:pt x="74835" y="1224802"/>
                  </a:cubicBezTo>
                  <a:lnTo>
                    <a:pt x="9777" y="1280344"/>
                  </a:lnTo>
                  <a:lnTo>
                    <a:pt x="3690" y="1213728"/>
                  </a:lnTo>
                  <a:cubicBezTo>
                    <a:pt x="1510" y="1176491"/>
                    <a:pt x="458" y="1139820"/>
                    <a:pt x="61" y="1103307"/>
                  </a:cubicBezTo>
                  <a:cubicBezTo>
                    <a:pt x="-5019" y="635947"/>
                    <a:pt x="303591" y="-305123"/>
                    <a:pt x="1253551" y="268917"/>
                  </a:cubicBezTo>
                  <a:cubicBezTo>
                    <a:pt x="1326576" y="107786"/>
                    <a:pt x="1498696" y="15358"/>
                    <a:pt x="1697822" y="1754"/>
                  </a:cubicBezTo>
                  <a:cubicBezTo>
                    <a:pt x="1725202" y="-117"/>
                    <a:pt x="1753092" y="-497"/>
                    <a:pt x="1781306" y="64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모서리가 둥근 직사각형 3"/>
            <p:cNvSpPr/>
            <p:nvPr/>
          </p:nvSpPr>
          <p:spPr>
            <a:xfrm rot="5400000">
              <a:off x="5650063" y="3934201"/>
              <a:ext cx="843441" cy="96713"/>
            </a:xfrm>
            <a:custGeom>
              <a:avLst/>
              <a:gdLst>
                <a:gd name="connsiteX0" fmla="*/ 0 w 2020711"/>
                <a:gd name="connsiteY0" fmla="*/ 90311 h 180622"/>
                <a:gd name="connsiteX1" fmla="*/ 90311 w 2020711"/>
                <a:gd name="connsiteY1" fmla="*/ 0 h 180622"/>
                <a:gd name="connsiteX2" fmla="*/ 1930400 w 2020711"/>
                <a:gd name="connsiteY2" fmla="*/ 0 h 180622"/>
                <a:gd name="connsiteX3" fmla="*/ 2020711 w 2020711"/>
                <a:gd name="connsiteY3" fmla="*/ 90311 h 180622"/>
                <a:gd name="connsiteX4" fmla="*/ 2020711 w 2020711"/>
                <a:gd name="connsiteY4" fmla="*/ 90311 h 180622"/>
                <a:gd name="connsiteX5" fmla="*/ 1930400 w 2020711"/>
                <a:gd name="connsiteY5" fmla="*/ 180622 h 180622"/>
                <a:gd name="connsiteX6" fmla="*/ 90311 w 2020711"/>
                <a:gd name="connsiteY6" fmla="*/ 180622 h 180622"/>
                <a:gd name="connsiteX7" fmla="*/ 0 w 2020711"/>
                <a:gd name="connsiteY7" fmla="*/ 90311 h 180622"/>
                <a:gd name="connsiteX0" fmla="*/ 0 w 2020711"/>
                <a:gd name="connsiteY0" fmla="*/ 122680 h 212991"/>
                <a:gd name="connsiteX1" fmla="*/ 90311 w 2020711"/>
                <a:gd name="connsiteY1" fmla="*/ 32369 h 212991"/>
                <a:gd name="connsiteX2" fmla="*/ 1930400 w 2020711"/>
                <a:gd name="connsiteY2" fmla="*/ 32369 h 212991"/>
                <a:gd name="connsiteX3" fmla="*/ 2020711 w 2020711"/>
                <a:gd name="connsiteY3" fmla="*/ 122680 h 212991"/>
                <a:gd name="connsiteX4" fmla="*/ 2020711 w 2020711"/>
                <a:gd name="connsiteY4" fmla="*/ 122680 h 212991"/>
                <a:gd name="connsiteX5" fmla="*/ 1930400 w 2020711"/>
                <a:gd name="connsiteY5" fmla="*/ 212991 h 212991"/>
                <a:gd name="connsiteX6" fmla="*/ 90311 w 2020711"/>
                <a:gd name="connsiteY6" fmla="*/ 212991 h 212991"/>
                <a:gd name="connsiteX7" fmla="*/ 0 w 2020711"/>
                <a:gd name="connsiteY7" fmla="*/ 122680 h 212991"/>
                <a:gd name="connsiteX0" fmla="*/ 0 w 2020711"/>
                <a:gd name="connsiteY0" fmla="*/ 122680 h 212991"/>
                <a:gd name="connsiteX1" fmla="*/ 90311 w 2020711"/>
                <a:gd name="connsiteY1" fmla="*/ 32369 h 212991"/>
                <a:gd name="connsiteX2" fmla="*/ 1930400 w 2020711"/>
                <a:gd name="connsiteY2" fmla="*/ 32369 h 212991"/>
                <a:gd name="connsiteX3" fmla="*/ 2020711 w 2020711"/>
                <a:gd name="connsiteY3" fmla="*/ 122680 h 212991"/>
                <a:gd name="connsiteX4" fmla="*/ 2020711 w 2020711"/>
                <a:gd name="connsiteY4" fmla="*/ 122680 h 212991"/>
                <a:gd name="connsiteX5" fmla="*/ 1930400 w 2020711"/>
                <a:gd name="connsiteY5" fmla="*/ 212991 h 212991"/>
                <a:gd name="connsiteX6" fmla="*/ 90311 w 2020711"/>
                <a:gd name="connsiteY6" fmla="*/ 212991 h 212991"/>
                <a:gd name="connsiteX7" fmla="*/ 0 w 2020711"/>
                <a:gd name="connsiteY7" fmla="*/ 122680 h 212991"/>
                <a:gd name="connsiteX0" fmla="*/ 0 w 2020711"/>
                <a:gd name="connsiteY0" fmla="*/ 122680 h 274720"/>
                <a:gd name="connsiteX1" fmla="*/ 90311 w 2020711"/>
                <a:gd name="connsiteY1" fmla="*/ 32369 h 274720"/>
                <a:gd name="connsiteX2" fmla="*/ 1930400 w 2020711"/>
                <a:gd name="connsiteY2" fmla="*/ 32369 h 274720"/>
                <a:gd name="connsiteX3" fmla="*/ 2020711 w 2020711"/>
                <a:gd name="connsiteY3" fmla="*/ 122680 h 274720"/>
                <a:gd name="connsiteX4" fmla="*/ 2020711 w 2020711"/>
                <a:gd name="connsiteY4" fmla="*/ 122680 h 274720"/>
                <a:gd name="connsiteX5" fmla="*/ 1930400 w 2020711"/>
                <a:gd name="connsiteY5" fmla="*/ 212991 h 274720"/>
                <a:gd name="connsiteX6" fmla="*/ 949782 w 2020711"/>
                <a:gd name="connsiteY6" fmla="*/ 274720 h 274720"/>
                <a:gd name="connsiteX7" fmla="*/ 90311 w 2020711"/>
                <a:gd name="connsiteY7" fmla="*/ 212991 h 274720"/>
                <a:gd name="connsiteX8" fmla="*/ 0 w 2020711"/>
                <a:gd name="connsiteY8" fmla="*/ 122680 h 274720"/>
                <a:gd name="connsiteX0" fmla="*/ 0 w 2020711"/>
                <a:gd name="connsiteY0" fmla="*/ 122680 h 274720"/>
                <a:gd name="connsiteX1" fmla="*/ 90311 w 2020711"/>
                <a:gd name="connsiteY1" fmla="*/ 32369 h 274720"/>
                <a:gd name="connsiteX2" fmla="*/ 1930400 w 2020711"/>
                <a:gd name="connsiteY2" fmla="*/ 32369 h 274720"/>
                <a:gd name="connsiteX3" fmla="*/ 2020711 w 2020711"/>
                <a:gd name="connsiteY3" fmla="*/ 122680 h 274720"/>
                <a:gd name="connsiteX4" fmla="*/ 2020711 w 2020711"/>
                <a:gd name="connsiteY4" fmla="*/ 122680 h 274720"/>
                <a:gd name="connsiteX5" fmla="*/ 1930400 w 2020711"/>
                <a:gd name="connsiteY5" fmla="*/ 212991 h 274720"/>
                <a:gd name="connsiteX6" fmla="*/ 949782 w 2020711"/>
                <a:gd name="connsiteY6" fmla="*/ 274720 h 274720"/>
                <a:gd name="connsiteX7" fmla="*/ 90311 w 2020711"/>
                <a:gd name="connsiteY7" fmla="*/ 212991 h 274720"/>
                <a:gd name="connsiteX8" fmla="*/ 0 w 2020711"/>
                <a:gd name="connsiteY8" fmla="*/ 122680 h 274720"/>
                <a:gd name="connsiteX0" fmla="*/ 0 w 2020711"/>
                <a:gd name="connsiteY0" fmla="*/ 93311 h 245351"/>
                <a:gd name="connsiteX1" fmla="*/ 90311 w 2020711"/>
                <a:gd name="connsiteY1" fmla="*/ 3000 h 245351"/>
                <a:gd name="connsiteX2" fmla="*/ 987136 w 2020711"/>
                <a:gd name="connsiteY2" fmla="*/ 73238 h 245351"/>
                <a:gd name="connsiteX3" fmla="*/ 1930400 w 2020711"/>
                <a:gd name="connsiteY3" fmla="*/ 3000 h 245351"/>
                <a:gd name="connsiteX4" fmla="*/ 2020711 w 2020711"/>
                <a:gd name="connsiteY4" fmla="*/ 93311 h 245351"/>
                <a:gd name="connsiteX5" fmla="*/ 2020711 w 2020711"/>
                <a:gd name="connsiteY5" fmla="*/ 93311 h 245351"/>
                <a:gd name="connsiteX6" fmla="*/ 1930400 w 2020711"/>
                <a:gd name="connsiteY6" fmla="*/ 183622 h 245351"/>
                <a:gd name="connsiteX7" fmla="*/ 949782 w 2020711"/>
                <a:gd name="connsiteY7" fmla="*/ 245351 h 245351"/>
                <a:gd name="connsiteX8" fmla="*/ 90311 w 2020711"/>
                <a:gd name="connsiteY8" fmla="*/ 183622 h 245351"/>
                <a:gd name="connsiteX9" fmla="*/ 0 w 2020711"/>
                <a:gd name="connsiteY9" fmla="*/ 93311 h 245351"/>
                <a:gd name="connsiteX0" fmla="*/ 0 w 2020711"/>
                <a:gd name="connsiteY0" fmla="*/ 111301 h 263341"/>
                <a:gd name="connsiteX1" fmla="*/ 90311 w 2020711"/>
                <a:gd name="connsiteY1" fmla="*/ 20990 h 263341"/>
                <a:gd name="connsiteX2" fmla="*/ 987136 w 2020711"/>
                <a:gd name="connsiteY2" fmla="*/ 91228 h 263341"/>
                <a:gd name="connsiteX3" fmla="*/ 1930400 w 2020711"/>
                <a:gd name="connsiteY3" fmla="*/ 20990 h 263341"/>
                <a:gd name="connsiteX4" fmla="*/ 2020711 w 2020711"/>
                <a:gd name="connsiteY4" fmla="*/ 111301 h 263341"/>
                <a:gd name="connsiteX5" fmla="*/ 2020711 w 2020711"/>
                <a:gd name="connsiteY5" fmla="*/ 111301 h 263341"/>
                <a:gd name="connsiteX6" fmla="*/ 1930400 w 2020711"/>
                <a:gd name="connsiteY6" fmla="*/ 201612 h 263341"/>
                <a:gd name="connsiteX7" fmla="*/ 949782 w 2020711"/>
                <a:gd name="connsiteY7" fmla="*/ 263341 h 263341"/>
                <a:gd name="connsiteX8" fmla="*/ 90311 w 2020711"/>
                <a:gd name="connsiteY8" fmla="*/ 201612 h 263341"/>
                <a:gd name="connsiteX9" fmla="*/ 0 w 2020711"/>
                <a:gd name="connsiteY9" fmla="*/ 111301 h 263341"/>
                <a:gd name="connsiteX0" fmla="*/ 0 w 2020711"/>
                <a:gd name="connsiteY0" fmla="*/ 111301 h 263341"/>
                <a:gd name="connsiteX1" fmla="*/ 90311 w 2020711"/>
                <a:gd name="connsiteY1" fmla="*/ 20990 h 263341"/>
                <a:gd name="connsiteX2" fmla="*/ 987136 w 2020711"/>
                <a:gd name="connsiteY2" fmla="*/ 91228 h 263341"/>
                <a:gd name="connsiteX3" fmla="*/ 1930400 w 2020711"/>
                <a:gd name="connsiteY3" fmla="*/ 20990 h 263341"/>
                <a:gd name="connsiteX4" fmla="*/ 2020711 w 2020711"/>
                <a:gd name="connsiteY4" fmla="*/ 111301 h 263341"/>
                <a:gd name="connsiteX5" fmla="*/ 2020711 w 2020711"/>
                <a:gd name="connsiteY5" fmla="*/ 111301 h 263341"/>
                <a:gd name="connsiteX6" fmla="*/ 1930400 w 2020711"/>
                <a:gd name="connsiteY6" fmla="*/ 201612 h 263341"/>
                <a:gd name="connsiteX7" fmla="*/ 949782 w 2020711"/>
                <a:gd name="connsiteY7" fmla="*/ 263341 h 263341"/>
                <a:gd name="connsiteX8" fmla="*/ 90311 w 2020711"/>
                <a:gd name="connsiteY8" fmla="*/ 201612 h 263341"/>
                <a:gd name="connsiteX9" fmla="*/ 0 w 2020711"/>
                <a:gd name="connsiteY9" fmla="*/ 111301 h 263341"/>
                <a:gd name="connsiteX0" fmla="*/ 0 w 2020711"/>
                <a:gd name="connsiteY0" fmla="*/ 111301 h 263341"/>
                <a:gd name="connsiteX1" fmla="*/ 90311 w 2020711"/>
                <a:gd name="connsiteY1" fmla="*/ 20990 h 263341"/>
                <a:gd name="connsiteX2" fmla="*/ 987136 w 2020711"/>
                <a:gd name="connsiteY2" fmla="*/ 91228 h 263341"/>
                <a:gd name="connsiteX3" fmla="*/ 1930400 w 2020711"/>
                <a:gd name="connsiteY3" fmla="*/ 20990 h 263341"/>
                <a:gd name="connsiteX4" fmla="*/ 2020711 w 2020711"/>
                <a:gd name="connsiteY4" fmla="*/ 111301 h 263341"/>
                <a:gd name="connsiteX5" fmla="*/ 2020711 w 2020711"/>
                <a:gd name="connsiteY5" fmla="*/ 111301 h 263341"/>
                <a:gd name="connsiteX6" fmla="*/ 1930400 w 2020711"/>
                <a:gd name="connsiteY6" fmla="*/ 201612 h 263341"/>
                <a:gd name="connsiteX7" fmla="*/ 949782 w 2020711"/>
                <a:gd name="connsiteY7" fmla="*/ 263341 h 263341"/>
                <a:gd name="connsiteX8" fmla="*/ 90311 w 2020711"/>
                <a:gd name="connsiteY8" fmla="*/ 201612 h 263341"/>
                <a:gd name="connsiteX9" fmla="*/ 0 w 2020711"/>
                <a:gd name="connsiteY9" fmla="*/ 111301 h 263341"/>
                <a:gd name="connsiteX0" fmla="*/ 0 w 2020711"/>
                <a:gd name="connsiteY0" fmla="*/ 111301 h 314916"/>
                <a:gd name="connsiteX1" fmla="*/ 90311 w 2020711"/>
                <a:gd name="connsiteY1" fmla="*/ 20990 h 314916"/>
                <a:gd name="connsiteX2" fmla="*/ 987136 w 2020711"/>
                <a:gd name="connsiteY2" fmla="*/ 91228 h 314916"/>
                <a:gd name="connsiteX3" fmla="*/ 1930400 w 2020711"/>
                <a:gd name="connsiteY3" fmla="*/ 20990 h 314916"/>
                <a:gd name="connsiteX4" fmla="*/ 2020711 w 2020711"/>
                <a:gd name="connsiteY4" fmla="*/ 111301 h 314916"/>
                <a:gd name="connsiteX5" fmla="*/ 2020711 w 2020711"/>
                <a:gd name="connsiteY5" fmla="*/ 111301 h 314916"/>
                <a:gd name="connsiteX6" fmla="*/ 1930400 w 2020711"/>
                <a:gd name="connsiteY6" fmla="*/ 201612 h 314916"/>
                <a:gd name="connsiteX7" fmla="*/ 949782 w 2020711"/>
                <a:gd name="connsiteY7" fmla="*/ 263341 h 314916"/>
                <a:gd name="connsiteX8" fmla="*/ 90311 w 2020711"/>
                <a:gd name="connsiteY8" fmla="*/ 201612 h 314916"/>
                <a:gd name="connsiteX9" fmla="*/ 0 w 2020711"/>
                <a:gd name="connsiteY9" fmla="*/ 111301 h 3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20711" h="314916">
                  <a:moveTo>
                    <a:pt x="0" y="111301"/>
                  </a:moveTo>
                  <a:cubicBezTo>
                    <a:pt x="0" y="61424"/>
                    <a:pt x="40434" y="20990"/>
                    <a:pt x="90311" y="20990"/>
                  </a:cubicBezTo>
                  <a:cubicBezTo>
                    <a:pt x="252647" y="556"/>
                    <a:pt x="668612" y="218391"/>
                    <a:pt x="987136" y="91228"/>
                  </a:cubicBezTo>
                  <a:cubicBezTo>
                    <a:pt x="1305660" y="-35935"/>
                    <a:pt x="1755950" y="556"/>
                    <a:pt x="1930400" y="20990"/>
                  </a:cubicBezTo>
                  <a:cubicBezTo>
                    <a:pt x="1980277" y="20990"/>
                    <a:pt x="2020711" y="61424"/>
                    <a:pt x="2020711" y="111301"/>
                  </a:cubicBezTo>
                  <a:lnTo>
                    <a:pt x="2020711" y="111301"/>
                  </a:lnTo>
                  <a:cubicBezTo>
                    <a:pt x="2020711" y="161178"/>
                    <a:pt x="1980277" y="201612"/>
                    <a:pt x="1930400" y="201612"/>
                  </a:cubicBezTo>
                  <a:cubicBezTo>
                    <a:pt x="1755412" y="210512"/>
                    <a:pt x="1450233" y="121534"/>
                    <a:pt x="949782" y="263341"/>
                  </a:cubicBezTo>
                  <a:cubicBezTo>
                    <a:pt x="449331" y="405148"/>
                    <a:pt x="252108" y="210512"/>
                    <a:pt x="90311" y="201612"/>
                  </a:cubicBezTo>
                  <a:cubicBezTo>
                    <a:pt x="40434" y="201612"/>
                    <a:pt x="0" y="161178"/>
                    <a:pt x="0" y="1113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9" name="직선 연결선 28"/>
          <p:cNvCxnSpPr/>
          <p:nvPr/>
        </p:nvCxnSpPr>
        <p:spPr>
          <a:xfrm>
            <a:off x="3819894" y="3429000"/>
            <a:ext cx="534775" cy="0"/>
          </a:xfrm>
          <a:prstGeom prst="line">
            <a:avLst/>
          </a:prstGeom>
          <a:ln w="63500" cap="rnd" cmpd="sng">
            <a:solidFill>
              <a:srgbClr val="32502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액자 15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44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760357" y="3608926"/>
            <a:ext cx="6142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>
                <a:solidFill>
                  <a:srgbClr val="1B450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891850" y="250984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rgbClr val="1B450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개요</a:t>
            </a:r>
            <a:endParaRPr lang="en-US" altLang="ko-KR" sz="2800" dirty="0">
              <a:solidFill>
                <a:srgbClr val="1B450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891850" y="3463507"/>
            <a:ext cx="41251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병원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은행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미용실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줄 서서 먹는 맛집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서비스센터 등</a:t>
            </a: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대기시간이 있는 그 어느 곳에 서든 사용 할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태그를 통해 번호표를 받고 더 이상 한 장소에서 기다릴 필요가 없습니다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2150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24" name="직사각형 23"/>
          <p:cNvSpPr/>
          <p:nvPr/>
        </p:nvSpPr>
        <p:spPr>
          <a:xfrm>
            <a:off x="1422401" y="1245055"/>
            <a:ext cx="2959099" cy="43678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7810502" y="1245055"/>
            <a:ext cx="2959099" cy="43678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4616450" y="1245055"/>
            <a:ext cx="2959099" cy="43678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659388" y="3045076"/>
            <a:ext cx="24490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스마트 대기표를 사용함으로써 </a:t>
            </a: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대기시간 동안 자유롭게 어디로든 이동할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 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미리 설정한 알람을 통해 다가올 순서가 되면 자동으로 알람이 울립니다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59388" y="2174267"/>
            <a:ext cx="1497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</a:t>
            </a:r>
            <a:r>
              <a:rPr lang="ko-KR" altLang="en-US" sz="20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자유롭게</a:t>
            </a:r>
            <a:endParaRPr lang="en-US" altLang="ko-KR" sz="20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897888" y="3045076"/>
            <a:ext cx="244906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집에서도 해당 장소의 대기 인원수 및 시간을 확인 할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출발하기전 한가한 시간대에 맞춰서 갈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사람들이 많은 혼잡한 시간대를 피할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897888" y="2174267"/>
            <a:ext cx="15872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20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 절약</a:t>
            </a:r>
            <a:endParaRPr lang="en-US" altLang="ko-KR" sz="20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8047488" y="3045076"/>
            <a:ext cx="24490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관리자는 수집된 대기 인원수 데이터를 통해 시간대별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요일 별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월별 가장 대기시간이 긴 지 확인 할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47488" y="2174267"/>
            <a:ext cx="1843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20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수집</a:t>
            </a:r>
            <a:endParaRPr lang="en-US" altLang="ko-KR" sz="20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4044948" y="996354"/>
            <a:ext cx="4102100" cy="497402"/>
            <a:chOff x="2765868" y="357743"/>
            <a:chExt cx="6022531" cy="6524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모서리가 둥근 직사각형 20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9361"/>
              </a:avLst>
            </a:prstGeom>
            <a:blipFill>
              <a:blip r:embed="rId3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7446"/>
              </a:avLst>
            </a:prstGeom>
            <a:solidFill>
              <a:srgbClr val="1B450F">
                <a:alpha val="5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448833" y="1055546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대표 기능</a:t>
            </a:r>
            <a:endParaRPr lang="en-US" altLang="ko-KR" sz="2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0422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 9">
            <a:extLst>
              <a:ext uri="{FF2B5EF4-FFF2-40B4-BE49-F238E27FC236}">
                <a16:creationId xmlns:a16="http://schemas.microsoft.com/office/drawing/2014/main" id="{DD8B713B-B483-4EDF-9A16-AC6396326403}"/>
              </a:ext>
            </a:extLst>
          </p:cNvPr>
          <p:cNvSpPr/>
          <p:nvPr/>
        </p:nvSpPr>
        <p:spPr>
          <a:xfrm>
            <a:off x="-33760" y="3852768"/>
            <a:ext cx="12225761" cy="3040743"/>
          </a:xfrm>
          <a:custGeom>
            <a:avLst/>
            <a:gdLst>
              <a:gd name="connsiteX0" fmla="*/ 8960047 w 12225761"/>
              <a:gd name="connsiteY0" fmla="*/ 0 h 3040743"/>
              <a:gd name="connsiteX1" fmla="*/ 11079132 w 12225761"/>
              <a:gd name="connsiteY1" fmla="*/ 1320800 h 3040743"/>
              <a:gd name="connsiteX2" fmla="*/ 12225761 w 12225761"/>
              <a:gd name="connsiteY2" fmla="*/ 827627 h 3040743"/>
              <a:gd name="connsiteX3" fmla="*/ 12225761 w 12225761"/>
              <a:gd name="connsiteY3" fmla="*/ 3040743 h 3040743"/>
              <a:gd name="connsiteX4" fmla="*/ 0 w 12225761"/>
              <a:gd name="connsiteY4" fmla="*/ 3040743 h 3040743"/>
              <a:gd name="connsiteX5" fmla="*/ 0 w 12225761"/>
              <a:gd name="connsiteY5" fmla="*/ 1057104 h 3040743"/>
              <a:gd name="connsiteX6" fmla="*/ 3589761 w 12225761"/>
              <a:gd name="connsiteY6" fmla="*/ 696686 h 3040743"/>
              <a:gd name="connsiteX7" fmla="*/ 5128276 w 12225761"/>
              <a:gd name="connsiteY7" fmla="*/ 957943 h 3040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25761" h="3040743">
                <a:moveTo>
                  <a:pt x="8960047" y="0"/>
                </a:moveTo>
                <a:lnTo>
                  <a:pt x="11079132" y="1320800"/>
                </a:lnTo>
                <a:lnTo>
                  <a:pt x="12225761" y="827627"/>
                </a:lnTo>
                <a:lnTo>
                  <a:pt x="12225761" y="3040743"/>
                </a:lnTo>
                <a:lnTo>
                  <a:pt x="0" y="3040743"/>
                </a:lnTo>
                <a:lnTo>
                  <a:pt x="0" y="1057104"/>
                </a:lnTo>
                <a:lnTo>
                  <a:pt x="3589761" y="696686"/>
                </a:lnTo>
                <a:lnTo>
                  <a:pt x="5128276" y="95794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170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84" y="2416765"/>
            <a:ext cx="1819273" cy="1819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 sz="4000" b="1" dirty="0"/>
              <a:t>Process Flow</a:t>
            </a:r>
          </a:p>
        </p:txBody>
      </p:sp>
      <p:sp>
        <p:nvSpPr>
          <p:cNvPr id="7176" name="Rectangle 3"/>
          <p:cNvSpPr>
            <a:spLocks noChangeArrowheads="1"/>
          </p:cNvSpPr>
          <p:nvPr/>
        </p:nvSpPr>
        <p:spPr bwMode="auto">
          <a:xfrm>
            <a:off x="142970" y="4407442"/>
            <a:ext cx="1939575" cy="105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80975" indent="-180975"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indent="0" algn="ctr" eaLnBrk="1" hangingPunct="1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해당 장소에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 eaLnBrk="1" hangingPunct="1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도착 후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 eaLnBrk="1" hangingPunct="1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태그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 eaLnBrk="1" hangingPunct="1">
              <a:spcBef>
                <a:spcPct val="0"/>
              </a:spcBef>
              <a:buNone/>
            </a:pPr>
            <a:r>
              <a:rPr lang="en-US" altLang="ko-KR" sz="2000" b="1" dirty="0">
                <a:solidFill>
                  <a:schemeClr val="tx1"/>
                </a:solidFill>
                <a:cs typeface="Arial" panose="020B0604020202020204" pitchFamily="34" charset="0"/>
              </a:rPr>
              <a:t>(</a:t>
            </a: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번호표 받기</a:t>
            </a:r>
            <a:r>
              <a:rPr lang="en-US" altLang="ko-KR" sz="2000" b="1" dirty="0">
                <a:solidFill>
                  <a:schemeClr val="tx1"/>
                </a:solidFill>
                <a:cs typeface="Arial" panose="020B0604020202020204" pitchFamily="34" charset="0"/>
              </a:rPr>
              <a:t>)</a:t>
            </a:r>
          </a:p>
        </p:txBody>
      </p:sp>
      <p:sp>
        <p:nvSpPr>
          <p:cNvPr id="7182" name="Text Box 14"/>
          <p:cNvSpPr txBox="1">
            <a:spLocks noChangeArrowheads="1"/>
          </p:cNvSpPr>
          <p:nvPr/>
        </p:nvSpPr>
        <p:spPr bwMode="auto">
          <a:xfrm>
            <a:off x="653489" y="3043166"/>
            <a:ext cx="10787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2E4C9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5400" b="1" dirty="0">
                <a:solidFill>
                  <a:schemeClr val="tx1"/>
                </a:solidFill>
                <a:cs typeface="Arial" panose="020B0604020202020204" pitchFamily="34" charset="0"/>
              </a:rPr>
              <a:t>1.</a:t>
            </a:r>
            <a:r>
              <a:rPr lang="en-GB" altLang="en-US" sz="1800" b="1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</a:p>
        </p:txBody>
      </p:sp>
      <p:pic>
        <p:nvPicPr>
          <p:cNvPr id="27" name="Picture 1">
            <a:extLst>
              <a:ext uri="{FF2B5EF4-FFF2-40B4-BE49-F238E27FC236}">
                <a16:creationId xmlns:a16="http://schemas.microsoft.com/office/drawing/2014/main" id="{1EBD25D9-774B-41B7-9324-AAF1A7833D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303" y="2416765"/>
            <a:ext cx="1819273" cy="1819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1">
            <a:extLst>
              <a:ext uri="{FF2B5EF4-FFF2-40B4-BE49-F238E27FC236}">
                <a16:creationId xmlns:a16="http://schemas.microsoft.com/office/drawing/2014/main" id="{C4313921-71C4-472B-BE14-FE8A785CA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224" y="2382347"/>
            <a:ext cx="1819273" cy="1819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1">
            <a:extLst>
              <a:ext uri="{FF2B5EF4-FFF2-40B4-BE49-F238E27FC236}">
                <a16:creationId xmlns:a16="http://schemas.microsoft.com/office/drawing/2014/main" id="{5E8F4251-9C93-47A8-9F58-5F00AF578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8117" y="3545544"/>
            <a:ext cx="1819273" cy="1819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">
            <a:extLst>
              <a:ext uri="{FF2B5EF4-FFF2-40B4-BE49-F238E27FC236}">
                <a16:creationId xmlns:a16="http://schemas.microsoft.com/office/drawing/2014/main" id="{52AF4088-9F17-4030-AB1B-28269E9E25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257" y="563530"/>
            <a:ext cx="1819273" cy="1819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Box 14">
            <a:extLst>
              <a:ext uri="{FF2B5EF4-FFF2-40B4-BE49-F238E27FC236}">
                <a16:creationId xmlns:a16="http://schemas.microsoft.com/office/drawing/2014/main" id="{2B49F474-7BD7-42CA-B614-D73D254D12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71897" y="4164304"/>
            <a:ext cx="10787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2E4C9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5400" b="1" dirty="0">
                <a:solidFill>
                  <a:schemeClr val="tx1"/>
                </a:solidFill>
                <a:cs typeface="Arial" panose="020B0604020202020204" pitchFamily="34" charset="0"/>
              </a:rPr>
              <a:t>4.</a:t>
            </a:r>
            <a:r>
              <a:rPr lang="en-GB" altLang="en-US" sz="1800" b="1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32" name="Text Box 14">
            <a:extLst>
              <a:ext uri="{FF2B5EF4-FFF2-40B4-BE49-F238E27FC236}">
                <a16:creationId xmlns:a16="http://schemas.microsoft.com/office/drawing/2014/main" id="{59C1B4BD-0663-4CFC-9621-F3D06E0576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7586" y="1215923"/>
            <a:ext cx="10787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2E4C9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5400" b="1" dirty="0">
                <a:solidFill>
                  <a:schemeClr val="tx1"/>
                </a:solidFill>
                <a:cs typeface="Arial" panose="020B0604020202020204" pitchFamily="34" charset="0"/>
              </a:rPr>
              <a:t>4.</a:t>
            </a:r>
            <a:r>
              <a:rPr lang="en-GB" altLang="en-US" sz="1800" b="1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33" name="Text Box 14">
            <a:extLst>
              <a:ext uri="{FF2B5EF4-FFF2-40B4-BE49-F238E27FC236}">
                <a16:creationId xmlns:a16="http://schemas.microsoft.com/office/drawing/2014/main" id="{BD438087-9B1F-4AC4-AA0C-0920A6DCA1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03238" y="3031717"/>
            <a:ext cx="10787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2E4C9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5400" b="1" dirty="0">
                <a:solidFill>
                  <a:schemeClr val="tx1"/>
                </a:solidFill>
                <a:cs typeface="Arial" panose="020B0604020202020204" pitchFamily="34" charset="0"/>
              </a:rPr>
              <a:t>3.</a:t>
            </a:r>
            <a:r>
              <a:rPr lang="en-GB" altLang="en-US" sz="1800" b="1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34" name="Text Box 14">
            <a:extLst>
              <a:ext uri="{FF2B5EF4-FFF2-40B4-BE49-F238E27FC236}">
                <a16:creationId xmlns:a16="http://schemas.microsoft.com/office/drawing/2014/main" id="{167B52E3-66C4-4D99-B734-C0A8355DD9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9247" y="3032414"/>
            <a:ext cx="10787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2E4C9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5400" b="1" dirty="0">
                <a:solidFill>
                  <a:schemeClr val="tx1"/>
                </a:solidFill>
                <a:cs typeface="Arial" panose="020B0604020202020204" pitchFamily="34" charset="0"/>
              </a:rPr>
              <a:t>2.</a:t>
            </a:r>
            <a:r>
              <a:rPr lang="en-GB" altLang="en-US" sz="1800" b="1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3D8F375E-B3EA-4FEC-8FAF-08D9BD19F5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3466" y="4364802"/>
            <a:ext cx="1939575" cy="105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80975" indent="-180975"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indent="0" algn="ctr" eaLnBrk="1" hangingPunct="1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어플을 통한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 eaLnBrk="1" hangingPunct="1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번호표 확인 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36" name="Rectangle 3">
            <a:extLst>
              <a:ext uri="{FF2B5EF4-FFF2-40B4-BE49-F238E27FC236}">
                <a16:creationId xmlns:a16="http://schemas.microsoft.com/office/drawing/2014/main" id="{B682880F-51CF-4DAC-9EFE-8FD2414B36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9934" y="4329291"/>
            <a:ext cx="1939575" cy="105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80975" indent="-180975"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indent="0" algn="ctr" eaLnBrk="1" hangingPunct="1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어플을 통한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 eaLnBrk="1" hangingPunct="1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업무 선택  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38" name="Rectangle 3">
            <a:extLst>
              <a:ext uri="{FF2B5EF4-FFF2-40B4-BE49-F238E27FC236}">
                <a16:creationId xmlns:a16="http://schemas.microsoft.com/office/drawing/2014/main" id="{3C846A85-59B1-4F0D-8571-28186CE338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1867" y="5350168"/>
            <a:ext cx="3410176" cy="105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80975" indent="-180975"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rgbClr val="0070C0"/>
                </a:solidFill>
                <a:cs typeface="Arial" panose="020B0604020202020204" pitchFamily="34" charset="0"/>
              </a:rPr>
              <a:t>관리자</a:t>
            </a:r>
            <a:endParaRPr lang="en-US" altLang="ko-KR" sz="2000" b="1" dirty="0">
              <a:solidFill>
                <a:srgbClr val="0070C0"/>
              </a:solidFill>
              <a:cs typeface="Arial" panose="020B0604020202020204" pitchFamily="34" charset="0"/>
            </a:endParaRPr>
          </a:p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어플을 통해 수집된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데이터 분석 및 확인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39" name="Rectangle 3">
            <a:extLst>
              <a:ext uri="{FF2B5EF4-FFF2-40B4-BE49-F238E27FC236}">
                <a16:creationId xmlns:a16="http://schemas.microsoft.com/office/drawing/2014/main" id="{0FA77BEB-BE59-4E5B-9E43-38C7A13F44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7231" y="2503239"/>
            <a:ext cx="2581046" cy="105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80975" indent="-180975"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rgbClr val="C00000"/>
                </a:solidFill>
                <a:cs typeface="Arial" panose="020B0604020202020204" pitchFamily="34" charset="0"/>
              </a:rPr>
              <a:t>사용자</a:t>
            </a:r>
            <a:endParaRPr lang="en-US" altLang="ko-KR" sz="2000" b="1" dirty="0">
              <a:solidFill>
                <a:srgbClr val="C00000"/>
              </a:solidFill>
              <a:cs typeface="Arial" panose="020B0604020202020204" pitchFamily="34" charset="0"/>
            </a:endParaRPr>
          </a:p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대기시간 동안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자유로이 이동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 eaLnBrk="1" hangingPunct="1">
              <a:spcBef>
                <a:spcPct val="0"/>
              </a:spcBef>
              <a:buNone/>
            </a:pP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pic>
        <p:nvPicPr>
          <p:cNvPr id="40" name="Picture 1">
            <a:extLst>
              <a:ext uri="{FF2B5EF4-FFF2-40B4-BE49-F238E27FC236}">
                <a16:creationId xmlns:a16="http://schemas.microsoft.com/office/drawing/2014/main" id="{2D462AF7-4225-4EC3-955B-D8C3CE087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1568" y="2402819"/>
            <a:ext cx="1819273" cy="1819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" name="Text Box 14">
            <a:extLst>
              <a:ext uri="{FF2B5EF4-FFF2-40B4-BE49-F238E27FC236}">
                <a16:creationId xmlns:a16="http://schemas.microsoft.com/office/drawing/2014/main" id="{404FCE74-DBFA-483F-9866-28A2151279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0322" y="3030868"/>
            <a:ext cx="107873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2E4C9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5400" b="1" dirty="0">
                <a:solidFill>
                  <a:schemeClr val="tx1"/>
                </a:solidFill>
                <a:cs typeface="Arial" panose="020B0604020202020204" pitchFamily="34" charset="0"/>
              </a:rPr>
              <a:t>5.</a:t>
            </a:r>
            <a:r>
              <a:rPr lang="en-GB" altLang="en-US" sz="1800" b="1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</a:p>
        </p:txBody>
      </p:sp>
      <p:sp>
        <p:nvSpPr>
          <p:cNvPr id="43" name="Rectangle 3">
            <a:extLst>
              <a:ext uri="{FF2B5EF4-FFF2-40B4-BE49-F238E27FC236}">
                <a16:creationId xmlns:a16="http://schemas.microsoft.com/office/drawing/2014/main" id="{CD5CBC24-05D2-412A-8940-577F68DD9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35118" y="2654416"/>
            <a:ext cx="3085247" cy="1056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80975" indent="-180975">
              <a:spcBef>
                <a:spcPct val="20000"/>
              </a:spcBef>
              <a:buChar char="•"/>
              <a:defRPr sz="32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9pPr>
          </a:lstStyle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대기시간이 있는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모든 장소에서</a:t>
            </a:r>
          </a:p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통합적으로 사용함으로써 어플리케이션 하나로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ctr">
              <a:spcBef>
                <a:spcPct val="0"/>
              </a:spcBef>
              <a:buNone/>
            </a:pPr>
            <a:r>
              <a:rPr lang="ko-KR" altLang="en-US" sz="2000" b="1" dirty="0">
                <a:solidFill>
                  <a:schemeClr val="tx1"/>
                </a:solidFill>
                <a:cs typeface="Arial" panose="020B0604020202020204" pitchFamily="34" charset="0"/>
              </a:rPr>
              <a:t>시간 절약가능 </a:t>
            </a:r>
            <a:endParaRPr lang="en-US" altLang="ko-KR" sz="2000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24" name="액자 23">
            <a:extLst>
              <a:ext uri="{FF2B5EF4-FFF2-40B4-BE49-F238E27FC236}">
                <a16:creationId xmlns:a16="http://schemas.microsoft.com/office/drawing/2014/main" id="{A7FC8E39-BEF4-4580-A72A-9C1CB2F41FC9}"/>
              </a:ext>
            </a:extLst>
          </p:cNvPr>
          <p:cNvSpPr/>
          <p:nvPr/>
        </p:nvSpPr>
        <p:spPr>
          <a:xfrm>
            <a:off x="0" y="0"/>
            <a:ext cx="12313328" cy="6858000"/>
          </a:xfrm>
          <a:prstGeom prst="frame">
            <a:avLst>
              <a:gd name="adj1" fmla="val 4444"/>
            </a:avLst>
          </a:prstGeom>
          <a:blipFill>
            <a:blip r:embed="rId4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91231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 9"/>
          <p:cNvSpPr/>
          <p:nvPr/>
        </p:nvSpPr>
        <p:spPr>
          <a:xfrm>
            <a:off x="-33760" y="3852768"/>
            <a:ext cx="12225761" cy="3040743"/>
          </a:xfrm>
          <a:custGeom>
            <a:avLst/>
            <a:gdLst>
              <a:gd name="connsiteX0" fmla="*/ 8960047 w 12225761"/>
              <a:gd name="connsiteY0" fmla="*/ 0 h 3040743"/>
              <a:gd name="connsiteX1" fmla="*/ 11079132 w 12225761"/>
              <a:gd name="connsiteY1" fmla="*/ 1320800 h 3040743"/>
              <a:gd name="connsiteX2" fmla="*/ 12225761 w 12225761"/>
              <a:gd name="connsiteY2" fmla="*/ 827627 h 3040743"/>
              <a:gd name="connsiteX3" fmla="*/ 12225761 w 12225761"/>
              <a:gd name="connsiteY3" fmla="*/ 3040743 h 3040743"/>
              <a:gd name="connsiteX4" fmla="*/ 0 w 12225761"/>
              <a:gd name="connsiteY4" fmla="*/ 3040743 h 3040743"/>
              <a:gd name="connsiteX5" fmla="*/ 0 w 12225761"/>
              <a:gd name="connsiteY5" fmla="*/ 1057104 h 3040743"/>
              <a:gd name="connsiteX6" fmla="*/ 3589761 w 12225761"/>
              <a:gd name="connsiteY6" fmla="*/ 696686 h 3040743"/>
              <a:gd name="connsiteX7" fmla="*/ 5128276 w 12225761"/>
              <a:gd name="connsiteY7" fmla="*/ 957943 h 3040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225761" h="3040743">
                <a:moveTo>
                  <a:pt x="8960047" y="0"/>
                </a:moveTo>
                <a:lnTo>
                  <a:pt x="11079132" y="1320800"/>
                </a:lnTo>
                <a:lnTo>
                  <a:pt x="12225761" y="827627"/>
                </a:lnTo>
                <a:lnTo>
                  <a:pt x="12225761" y="3040743"/>
                </a:lnTo>
                <a:lnTo>
                  <a:pt x="0" y="3040743"/>
                </a:lnTo>
                <a:lnTo>
                  <a:pt x="0" y="1057104"/>
                </a:lnTo>
                <a:lnTo>
                  <a:pt x="3589761" y="696686"/>
                </a:lnTo>
                <a:lnTo>
                  <a:pt x="5128276" y="95794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711848" y="556650"/>
            <a:ext cx="603452" cy="996790"/>
            <a:chOff x="5421455" y="2415585"/>
            <a:chExt cx="1203945" cy="1988693"/>
          </a:xfrm>
          <a:blipFill>
            <a:blip r:embed="rId2"/>
            <a:tile tx="0" ty="0" sx="100000" sy="100000" flip="none" algn="tl"/>
          </a:blipFill>
        </p:grpSpPr>
        <p:sp>
          <p:nvSpPr>
            <p:cNvPr id="3" name="자유형 2"/>
            <p:cNvSpPr/>
            <p:nvPr/>
          </p:nvSpPr>
          <p:spPr>
            <a:xfrm rot="10800000">
              <a:off x="5421455" y="2415585"/>
              <a:ext cx="1203945" cy="1566972"/>
            </a:xfrm>
            <a:custGeom>
              <a:avLst/>
              <a:gdLst>
                <a:gd name="connsiteX0" fmla="*/ 1781306 w 2642147"/>
                <a:gd name="connsiteY0" fmla="*/ 640 h 3438837"/>
                <a:gd name="connsiteX1" fmla="*/ 2642147 w 2642147"/>
                <a:gd name="connsiteY1" fmla="*/ 1021478 h 3438837"/>
                <a:gd name="connsiteX2" fmla="*/ 2640721 w 2642147"/>
                <a:gd name="connsiteY2" fmla="*/ 1058060 h 3438837"/>
                <a:gd name="connsiteX3" fmla="*/ 2628328 w 2642147"/>
                <a:gd name="connsiteY3" fmla="*/ 1051411 h 3438837"/>
                <a:gd name="connsiteX4" fmla="*/ 1958831 w 2642147"/>
                <a:gd name="connsiteY4" fmla="*/ 813519 h 3438837"/>
                <a:gd name="connsiteX5" fmla="*/ 1851246 w 2642147"/>
                <a:gd name="connsiteY5" fmla="*/ 831437 h 3438837"/>
                <a:gd name="connsiteX6" fmla="*/ 1937185 w 2642147"/>
                <a:gd name="connsiteY6" fmla="*/ 893015 h 3438837"/>
                <a:gd name="connsiteX7" fmla="*/ 2609065 w 2642147"/>
                <a:gd name="connsiteY7" fmla="*/ 1103192 h 3438837"/>
                <a:gd name="connsiteX8" fmla="*/ 2638351 w 2642147"/>
                <a:gd name="connsiteY8" fmla="*/ 1118857 h 3438837"/>
                <a:gd name="connsiteX9" fmla="*/ 2636581 w 2642147"/>
                <a:gd name="connsiteY9" fmla="*/ 1164267 h 3438837"/>
                <a:gd name="connsiteX10" fmla="*/ 2491159 w 2642147"/>
                <a:gd name="connsiteY10" fmla="*/ 1893402 h 3438837"/>
                <a:gd name="connsiteX11" fmla="*/ 2488408 w 2642147"/>
                <a:gd name="connsiteY11" fmla="*/ 1899934 h 3438837"/>
                <a:gd name="connsiteX12" fmla="*/ 2425812 w 2642147"/>
                <a:gd name="connsiteY12" fmla="*/ 1830088 h 3438837"/>
                <a:gd name="connsiteX13" fmla="*/ 1916544 w 2642147"/>
                <a:gd name="connsiteY13" fmla="*/ 1446625 h 3438837"/>
                <a:gd name="connsiteX14" fmla="*/ 1812346 w 2642147"/>
                <a:gd name="connsiteY14" fmla="*/ 1445557 h 3438837"/>
                <a:gd name="connsiteX15" fmla="*/ 1865354 w 2642147"/>
                <a:gd name="connsiteY15" fmla="*/ 1528257 h 3438837"/>
                <a:gd name="connsiteX16" fmla="*/ 2387809 w 2642147"/>
                <a:gd name="connsiteY16" fmla="*/ 1882282 h 3438837"/>
                <a:gd name="connsiteX17" fmla="*/ 2461384 w 2642147"/>
                <a:gd name="connsiteY17" fmla="*/ 1964106 h 3438837"/>
                <a:gd name="connsiteX18" fmla="*/ 2433621 w 2642147"/>
                <a:gd name="connsiteY18" fmla="*/ 2030034 h 3438837"/>
                <a:gd name="connsiteX19" fmla="*/ 2214182 w 2642147"/>
                <a:gd name="connsiteY19" fmla="*/ 2380870 h 3438837"/>
                <a:gd name="connsiteX20" fmla="*/ 2153974 w 2642147"/>
                <a:gd name="connsiteY20" fmla="*/ 2452089 h 3438837"/>
                <a:gd name="connsiteX21" fmla="*/ 2124481 w 2642147"/>
                <a:gd name="connsiteY21" fmla="*/ 2416896 h 3438837"/>
                <a:gd name="connsiteX22" fmla="*/ 1827614 w 2642147"/>
                <a:gd name="connsiteY22" fmla="*/ 2177261 h 3438837"/>
                <a:gd name="connsiteX23" fmla="*/ 1724328 w 2642147"/>
                <a:gd name="connsiteY23" fmla="*/ 2163460 h 3438837"/>
                <a:gd name="connsiteX24" fmla="*/ 1766827 w 2642147"/>
                <a:gd name="connsiteY24" fmla="*/ 2252021 h 3438837"/>
                <a:gd name="connsiteX25" fmla="*/ 2076149 w 2642147"/>
                <a:gd name="connsiteY25" fmla="*/ 2478902 h 3438837"/>
                <a:gd name="connsiteX26" fmla="*/ 2105398 w 2642147"/>
                <a:gd name="connsiteY26" fmla="*/ 2509547 h 3438837"/>
                <a:gd name="connsiteX27" fmla="*/ 2031375 w 2642147"/>
                <a:gd name="connsiteY27" fmla="*/ 2597107 h 3438837"/>
                <a:gd name="connsiteX28" fmla="*/ 1329751 w 2642147"/>
                <a:gd name="connsiteY28" fmla="*/ 3438837 h 3438837"/>
                <a:gd name="connsiteX29" fmla="*/ 611302 w 2642147"/>
                <a:gd name="connsiteY29" fmla="*/ 2559617 h 3438837"/>
                <a:gd name="connsiteX30" fmla="*/ 512493 w 2642147"/>
                <a:gd name="connsiteY30" fmla="*/ 2420463 h 3438837"/>
                <a:gd name="connsiteX31" fmla="*/ 569739 w 2642147"/>
                <a:gd name="connsiteY31" fmla="*/ 2323866 h 3438837"/>
                <a:gd name="connsiteX32" fmla="*/ 1209241 w 2642147"/>
                <a:gd name="connsiteY32" fmla="*/ 1761422 h 3438837"/>
                <a:gd name="connsiteX33" fmla="*/ 1219938 w 2642147"/>
                <a:gd name="connsiteY33" fmla="*/ 1634151 h 3438837"/>
                <a:gd name="connsiteX34" fmla="*/ 1092667 w 2642147"/>
                <a:gd name="connsiteY34" fmla="*/ 1623455 h 3438837"/>
                <a:gd name="connsiteX35" fmla="*/ 486791 w 2642147"/>
                <a:gd name="connsiteY35" fmla="*/ 2174495 h 3438837"/>
                <a:gd name="connsiteX36" fmla="*/ 419596 w 2642147"/>
                <a:gd name="connsiteY36" fmla="*/ 2282514 h 3438837"/>
                <a:gd name="connsiteX37" fmla="*/ 377661 w 2642147"/>
                <a:gd name="connsiteY37" fmla="*/ 2218907 h 3438837"/>
                <a:gd name="connsiteX38" fmla="*/ 66555 w 2642147"/>
                <a:gd name="connsiteY38" fmla="*/ 1575172 h 3438837"/>
                <a:gd name="connsiteX39" fmla="*/ 36485 w 2642147"/>
                <a:gd name="connsiteY39" fmla="*/ 1456624 h 3438837"/>
                <a:gd name="connsiteX40" fmla="*/ 108654 w 2642147"/>
                <a:gd name="connsiteY40" fmla="*/ 1392279 h 3438837"/>
                <a:gd name="connsiteX41" fmla="*/ 888454 w 2642147"/>
                <a:gd name="connsiteY41" fmla="*/ 1049906 h 3438837"/>
                <a:gd name="connsiteX42" fmla="*/ 937189 w 2642147"/>
                <a:gd name="connsiteY42" fmla="*/ 931851 h 3438837"/>
                <a:gd name="connsiteX43" fmla="*/ 819134 w 2642147"/>
                <a:gd name="connsiteY43" fmla="*/ 883115 h 3438837"/>
                <a:gd name="connsiteX44" fmla="*/ 74835 w 2642147"/>
                <a:gd name="connsiteY44" fmla="*/ 1224802 h 3438837"/>
                <a:gd name="connsiteX45" fmla="*/ 9777 w 2642147"/>
                <a:gd name="connsiteY45" fmla="*/ 1280344 h 3438837"/>
                <a:gd name="connsiteX46" fmla="*/ 3690 w 2642147"/>
                <a:gd name="connsiteY46" fmla="*/ 1213728 h 3438837"/>
                <a:gd name="connsiteX47" fmla="*/ 61 w 2642147"/>
                <a:gd name="connsiteY47" fmla="*/ 1103307 h 3438837"/>
                <a:gd name="connsiteX48" fmla="*/ 1253551 w 2642147"/>
                <a:gd name="connsiteY48" fmla="*/ 268917 h 3438837"/>
                <a:gd name="connsiteX49" fmla="*/ 1697822 w 2642147"/>
                <a:gd name="connsiteY49" fmla="*/ 1754 h 3438837"/>
                <a:gd name="connsiteX50" fmla="*/ 1781306 w 2642147"/>
                <a:gd name="connsiteY50" fmla="*/ 640 h 34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642147" h="3438837">
                  <a:moveTo>
                    <a:pt x="1781306" y="640"/>
                  </a:moveTo>
                  <a:cubicBezTo>
                    <a:pt x="2178058" y="16620"/>
                    <a:pt x="2638723" y="332510"/>
                    <a:pt x="2642147" y="1021478"/>
                  </a:cubicBezTo>
                  <a:lnTo>
                    <a:pt x="2640721" y="1058060"/>
                  </a:lnTo>
                  <a:lnTo>
                    <a:pt x="2628328" y="1051411"/>
                  </a:lnTo>
                  <a:cubicBezTo>
                    <a:pt x="2355206" y="910135"/>
                    <a:pt x="2117352" y="819935"/>
                    <a:pt x="1958831" y="813519"/>
                  </a:cubicBezTo>
                  <a:cubicBezTo>
                    <a:pt x="1891335" y="810114"/>
                    <a:pt x="1857834" y="809396"/>
                    <a:pt x="1851246" y="831437"/>
                  </a:cubicBezTo>
                  <a:cubicBezTo>
                    <a:pt x="1844657" y="853477"/>
                    <a:pt x="1878996" y="883026"/>
                    <a:pt x="1937185" y="893015"/>
                  </a:cubicBezTo>
                  <a:cubicBezTo>
                    <a:pt x="2109149" y="914850"/>
                    <a:pt x="2338130" y="968549"/>
                    <a:pt x="2609065" y="1103192"/>
                  </a:cubicBezTo>
                  <a:lnTo>
                    <a:pt x="2638351" y="1118857"/>
                  </a:lnTo>
                  <a:lnTo>
                    <a:pt x="2636581" y="1164267"/>
                  </a:lnTo>
                  <a:cubicBezTo>
                    <a:pt x="2611816" y="1470035"/>
                    <a:pt x="2562451" y="1701857"/>
                    <a:pt x="2491159" y="1893402"/>
                  </a:cubicBezTo>
                  <a:lnTo>
                    <a:pt x="2488408" y="1899934"/>
                  </a:lnTo>
                  <a:lnTo>
                    <a:pt x="2425812" y="1830088"/>
                  </a:lnTo>
                  <a:cubicBezTo>
                    <a:pt x="2235670" y="1625956"/>
                    <a:pt x="2057005" y="1483592"/>
                    <a:pt x="1916544" y="1446625"/>
                  </a:cubicBezTo>
                  <a:cubicBezTo>
                    <a:pt x="1857006" y="1430159"/>
                    <a:pt x="1827068" y="1423036"/>
                    <a:pt x="1812346" y="1445557"/>
                  </a:cubicBezTo>
                  <a:cubicBezTo>
                    <a:pt x="1797624" y="1468078"/>
                    <a:pt x="1816835" y="1506455"/>
                    <a:pt x="1865354" y="1528257"/>
                  </a:cubicBezTo>
                  <a:cubicBezTo>
                    <a:pt x="2011802" y="1584401"/>
                    <a:pt x="2196999" y="1685717"/>
                    <a:pt x="2387809" y="1882282"/>
                  </a:cubicBezTo>
                  <a:lnTo>
                    <a:pt x="2461384" y="1964106"/>
                  </a:lnTo>
                  <a:lnTo>
                    <a:pt x="2433621" y="2030034"/>
                  </a:lnTo>
                  <a:cubicBezTo>
                    <a:pt x="2372056" y="2160167"/>
                    <a:pt x="2298533" y="2272377"/>
                    <a:pt x="2214182" y="2380870"/>
                  </a:cubicBezTo>
                  <a:lnTo>
                    <a:pt x="2153974" y="2452089"/>
                  </a:lnTo>
                  <a:lnTo>
                    <a:pt x="2124481" y="2416896"/>
                  </a:lnTo>
                  <a:cubicBezTo>
                    <a:pt x="2018587" y="2297648"/>
                    <a:pt x="1917538" y="2213171"/>
                    <a:pt x="1827614" y="2177261"/>
                  </a:cubicBezTo>
                  <a:cubicBezTo>
                    <a:pt x="1770536" y="2153639"/>
                    <a:pt x="1741693" y="2142908"/>
                    <a:pt x="1724328" y="2163460"/>
                  </a:cubicBezTo>
                  <a:cubicBezTo>
                    <a:pt x="1706963" y="2184012"/>
                    <a:pt x="1721338" y="2224450"/>
                    <a:pt x="1766827" y="2252021"/>
                  </a:cubicBezTo>
                  <a:cubicBezTo>
                    <a:pt x="1859149" y="2301108"/>
                    <a:pt x="1966109" y="2372226"/>
                    <a:pt x="2076149" y="2478902"/>
                  </a:cubicBezTo>
                  <a:lnTo>
                    <a:pt x="2105398" y="2509547"/>
                  </a:lnTo>
                  <a:lnTo>
                    <a:pt x="2031375" y="2597107"/>
                  </a:lnTo>
                  <a:cubicBezTo>
                    <a:pt x="1834798" y="2816804"/>
                    <a:pt x="1597915" y="3059504"/>
                    <a:pt x="1329751" y="3438837"/>
                  </a:cubicBezTo>
                  <a:cubicBezTo>
                    <a:pt x="1026700" y="3095124"/>
                    <a:pt x="792386" y="2806506"/>
                    <a:pt x="611302" y="2559617"/>
                  </a:cubicBezTo>
                  <a:lnTo>
                    <a:pt x="512493" y="2420463"/>
                  </a:lnTo>
                  <a:lnTo>
                    <a:pt x="569739" y="2323866"/>
                  </a:lnTo>
                  <a:cubicBezTo>
                    <a:pt x="756861" y="2059497"/>
                    <a:pt x="1097312" y="1866191"/>
                    <a:pt x="1209241" y="1761422"/>
                  </a:cubicBezTo>
                  <a:cubicBezTo>
                    <a:pt x="1247340" y="1729231"/>
                    <a:pt x="1252128" y="1672249"/>
                    <a:pt x="1219938" y="1634151"/>
                  </a:cubicBezTo>
                  <a:cubicBezTo>
                    <a:pt x="1187747" y="1596053"/>
                    <a:pt x="1130765" y="1591264"/>
                    <a:pt x="1092667" y="1623455"/>
                  </a:cubicBezTo>
                  <a:cubicBezTo>
                    <a:pt x="964532" y="1708315"/>
                    <a:pt x="667147" y="1920087"/>
                    <a:pt x="486791" y="2174495"/>
                  </a:cubicBezTo>
                  <a:lnTo>
                    <a:pt x="419596" y="2282514"/>
                  </a:lnTo>
                  <a:lnTo>
                    <a:pt x="377661" y="2218907"/>
                  </a:lnTo>
                  <a:cubicBezTo>
                    <a:pt x="212998" y="1958277"/>
                    <a:pt x="119392" y="1752402"/>
                    <a:pt x="66555" y="1575172"/>
                  </a:cubicBezTo>
                  <a:lnTo>
                    <a:pt x="36485" y="1456624"/>
                  </a:lnTo>
                  <a:lnTo>
                    <a:pt x="108654" y="1392279"/>
                  </a:lnTo>
                  <a:cubicBezTo>
                    <a:pt x="367049" y="1196990"/>
                    <a:pt x="750053" y="1115860"/>
                    <a:pt x="888454" y="1049906"/>
                  </a:cubicBezTo>
                  <a:cubicBezTo>
                    <a:pt x="934511" y="1030764"/>
                    <a:pt x="956331" y="977908"/>
                    <a:pt x="937189" y="931851"/>
                  </a:cubicBezTo>
                  <a:cubicBezTo>
                    <a:pt x="918047" y="885793"/>
                    <a:pt x="865192" y="863973"/>
                    <a:pt x="819134" y="883115"/>
                  </a:cubicBezTo>
                  <a:cubicBezTo>
                    <a:pt x="671318" y="925187"/>
                    <a:pt x="323765" y="1036957"/>
                    <a:pt x="74835" y="1224802"/>
                  </a:cubicBezTo>
                  <a:lnTo>
                    <a:pt x="9777" y="1280344"/>
                  </a:lnTo>
                  <a:lnTo>
                    <a:pt x="3690" y="1213728"/>
                  </a:lnTo>
                  <a:cubicBezTo>
                    <a:pt x="1510" y="1176491"/>
                    <a:pt x="458" y="1139820"/>
                    <a:pt x="61" y="1103307"/>
                  </a:cubicBezTo>
                  <a:cubicBezTo>
                    <a:pt x="-5019" y="635947"/>
                    <a:pt x="303591" y="-305123"/>
                    <a:pt x="1253551" y="268917"/>
                  </a:cubicBezTo>
                  <a:cubicBezTo>
                    <a:pt x="1326576" y="107786"/>
                    <a:pt x="1498696" y="15358"/>
                    <a:pt x="1697822" y="1754"/>
                  </a:cubicBezTo>
                  <a:cubicBezTo>
                    <a:pt x="1725202" y="-117"/>
                    <a:pt x="1753092" y="-497"/>
                    <a:pt x="1781306" y="64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모서리가 둥근 직사각형 3"/>
            <p:cNvSpPr/>
            <p:nvPr/>
          </p:nvSpPr>
          <p:spPr>
            <a:xfrm rot="5400000">
              <a:off x="5650063" y="3934201"/>
              <a:ext cx="843441" cy="96713"/>
            </a:xfrm>
            <a:custGeom>
              <a:avLst/>
              <a:gdLst>
                <a:gd name="connsiteX0" fmla="*/ 0 w 2020711"/>
                <a:gd name="connsiteY0" fmla="*/ 90311 h 180622"/>
                <a:gd name="connsiteX1" fmla="*/ 90311 w 2020711"/>
                <a:gd name="connsiteY1" fmla="*/ 0 h 180622"/>
                <a:gd name="connsiteX2" fmla="*/ 1930400 w 2020711"/>
                <a:gd name="connsiteY2" fmla="*/ 0 h 180622"/>
                <a:gd name="connsiteX3" fmla="*/ 2020711 w 2020711"/>
                <a:gd name="connsiteY3" fmla="*/ 90311 h 180622"/>
                <a:gd name="connsiteX4" fmla="*/ 2020711 w 2020711"/>
                <a:gd name="connsiteY4" fmla="*/ 90311 h 180622"/>
                <a:gd name="connsiteX5" fmla="*/ 1930400 w 2020711"/>
                <a:gd name="connsiteY5" fmla="*/ 180622 h 180622"/>
                <a:gd name="connsiteX6" fmla="*/ 90311 w 2020711"/>
                <a:gd name="connsiteY6" fmla="*/ 180622 h 180622"/>
                <a:gd name="connsiteX7" fmla="*/ 0 w 2020711"/>
                <a:gd name="connsiteY7" fmla="*/ 90311 h 180622"/>
                <a:gd name="connsiteX0" fmla="*/ 0 w 2020711"/>
                <a:gd name="connsiteY0" fmla="*/ 122680 h 212991"/>
                <a:gd name="connsiteX1" fmla="*/ 90311 w 2020711"/>
                <a:gd name="connsiteY1" fmla="*/ 32369 h 212991"/>
                <a:gd name="connsiteX2" fmla="*/ 1930400 w 2020711"/>
                <a:gd name="connsiteY2" fmla="*/ 32369 h 212991"/>
                <a:gd name="connsiteX3" fmla="*/ 2020711 w 2020711"/>
                <a:gd name="connsiteY3" fmla="*/ 122680 h 212991"/>
                <a:gd name="connsiteX4" fmla="*/ 2020711 w 2020711"/>
                <a:gd name="connsiteY4" fmla="*/ 122680 h 212991"/>
                <a:gd name="connsiteX5" fmla="*/ 1930400 w 2020711"/>
                <a:gd name="connsiteY5" fmla="*/ 212991 h 212991"/>
                <a:gd name="connsiteX6" fmla="*/ 90311 w 2020711"/>
                <a:gd name="connsiteY6" fmla="*/ 212991 h 212991"/>
                <a:gd name="connsiteX7" fmla="*/ 0 w 2020711"/>
                <a:gd name="connsiteY7" fmla="*/ 122680 h 212991"/>
                <a:gd name="connsiteX0" fmla="*/ 0 w 2020711"/>
                <a:gd name="connsiteY0" fmla="*/ 122680 h 212991"/>
                <a:gd name="connsiteX1" fmla="*/ 90311 w 2020711"/>
                <a:gd name="connsiteY1" fmla="*/ 32369 h 212991"/>
                <a:gd name="connsiteX2" fmla="*/ 1930400 w 2020711"/>
                <a:gd name="connsiteY2" fmla="*/ 32369 h 212991"/>
                <a:gd name="connsiteX3" fmla="*/ 2020711 w 2020711"/>
                <a:gd name="connsiteY3" fmla="*/ 122680 h 212991"/>
                <a:gd name="connsiteX4" fmla="*/ 2020711 w 2020711"/>
                <a:gd name="connsiteY4" fmla="*/ 122680 h 212991"/>
                <a:gd name="connsiteX5" fmla="*/ 1930400 w 2020711"/>
                <a:gd name="connsiteY5" fmla="*/ 212991 h 212991"/>
                <a:gd name="connsiteX6" fmla="*/ 90311 w 2020711"/>
                <a:gd name="connsiteY6" fmla="*/ 212991 h 212991"/>
                <a:gd name="connsiteX7" fmla="*/ 0 w 2020711"/>
                <a:gd name="connsiteY7" fmla="*/ 122680 h 212991"/>
                <a:gd name="connsiteX0" fmla="*/ 0 w 2020711"/>
                <a:gd name="connsiteY0" fmla="*/ 122680 h 274720"/>
                <a:gd name="connsiteX1" fmla="*/ 90311 w 2020711"/>
                <a:gd name="connsiteY1" fmla="*/ 32369 h 274720"/>
                <a:gd name="connsiteX2" fmla="*/ 1930400 w 2020711"/>
                <a:gd name="connsiteY2" fmla="*/ 32369 h 274720"/>
                <a:gd name="connsiteX3" fmla="*/ 2020711 w 2020711"/>
                <a:gd name="connsiteY3" fmla="*/ 122680 h 274720"/>
                <a:gd name="connsiteX4" fmla="*/ 2020711 w 2020711"/>
                <a:gd name="connsiteY4" fmla="*/ 122680 h 274720"/>
                <a:gd name="connsiteX5" fmla="*/ 1930400 w 2020711"/>
                <a:gd name="connsiteY5" fmla="*/ 212991 h 274720"/>
                <a:gd name="connsiteX6" fmla="*/ 949782 w 2020711"/>
                <a:gd name="connsiteY6" fmla="*/ 274720 h 274720"/>
                <a:gd name="connsiteX7" fmla="*/ 90311 w 2020711"/>
                <a:gd name="connsiteY7" fmla="*/ 212991 h 274720"/>
                <a:gd name="connsiteX8" fmla="*/ 0 w 2020711"/>
                <a:gd name="connsiteY8" fmla="*/ 122680 h 274720"/>
                <a:gd name="connsiteX0" fmla="*/ 0 w 2020711"/>
                <a:gd name="connsiteY0" fmla="*/ 122680 h 274720"/>
                <a:gd name="connsiteX1" fmla="*/ 90311 w 2020711"/>
                <a:gd name="connsiteY1" fmla="*/ 32369 h 274720"/>
                <a:gd name="connsiteX2" fmla="*/ 1930400 w 2020711"/>
                <a:gd name="connsiteY2" fmla="*/ 32369 h 274720"/>
                <a:gd name="connsiteX3" fmla="*/ 2020711 w 2020711"/>
                <a:gd name="connsiteY3" fmla="*/ 122680 h 274720"/>
                <a:gd name="connsiteX4" fmla="*/ 2020711 w 2020711"/>
                <a:gd name="connsiteY4" fmla="*/ 122680 h 274720"/>
                <a:gd name="connsiteX5" fmla="*/ 1930400 w 2020711"/>
                <a:gd name="connsiteY5" fmla="*/ 212991 h 274720"/>
                <a:gd name="connsiteX6" fmla="*/ 949782 w 2020711"/>
                <a:gd name="connsiteY6" fmla="*/ 274720 h 274720"/>
                <a:gd name="connsiteX7" fmla="*/ 90311 w 2020711"/>
                <a:gd name="connsiteY7" fmla="*/ 212991 h 274720"/>
                <a:gd name="connsiteX8" fmla="*/ 0 w 2020711"/>
                <a:gd name="connsiteY8" fmla="*/ 122680 h 274720"/>
                <a:gd name="connsiteX0" fmla="*/ 0 w 2020711"/>
                <a:gd name="connsiteY0" fmla="*/ 93311 h 245351"/>
                <a:gd name="connsiteX1" fmla="*/ 90311 w 2020711"/>
                <a:gd name="connsiteY1" fmla="*/ 3000 h 245351"/>
                <a:gd name="connsiteX2" fmla="*/ 987136 w 2020711"/>
                <a:gd name="connsiteY2" fmla="*/ 73238 h 245351"/>
                <a:gd name="connsiteX3" fmla="*/ 1930400 w 2020711"/>
                <a:gd name="connsiteY3" fmla="*/ 3000 h 245351"/>
                <a:gd name="connsiteX4" fmla="*/ 2020711 w 2020711"/>
                <a:gd name="connsiteY4" fmla="*/ 93311 h 245351"/>
                <a:gd name="connsiteX5" fmla="*/ 2020711 w 2020711"/>
                <a:gd name="connsiteY5" fmla="*/ 93311 h 245351"/>
                <a:gd name="connsiteX6" fmla="*/ 1930400 w 2020711"/>
                <a:gd name="connsiteY6" fmla="*/ 183622 h 245351"/>
                <a:gd name="connsiteX7" fmla="*/ 949782 w 2020711"/>
                <a:gd name="connsiteY7" fmla="*/ 245351 h 245351"/>
                <a:gd name="connsiteX8" fmla="*/ 90311 w 2020711"/>
                <a:gd name="connsiteY8" fmla="*/ 183622 h 245351"/>
                <a:gd name="connsiteX9" fmla="*/ 0 w 2020711"/>
                <a:gd name="connsiteY9" fmla="*/ 93311 h 245351"/>
                <a:gd name="connsiteX0" fmla="*/ 0 w 2020711"/>
                <a:gd name="connsiteY0" fmla="*/ 111301 h 263341"/>
                <a:gd name="connsiteX1" fmla="*/ 90311 w 2020711"/>
                <a:gd name="connsiteY1" fmla="*/ 20990 h 263341"/>
                <a:gd name="connsiteX2" fmla="*/ 987136 w 2020711"/>
                <a:gd name="connsiteY2" fmla="*/ 91228 h 263341"/>
                <a:gd name="connsiteX3" fmla="*/ 1930400 w 2020711"/>
                <a:gd name="connsiteY3" fmla="*/ 20990 h 263341"/>
                <a:gd name="connsiteX4" fmla="*/ 2020711 w 2020711"/>
                <a:gd name="connsiteY4" fmla="*/ 111301 h 263341"/>
                <a:gd name="connsiteX5" fmla="*/ 2020711 w 2020711"/>
                <a:gd name="connsiteY5" fmla="*/ 111301 h 263341"/>
                <a:gd name="connsiteX6" fmla="*/ 1930400 w 2020711"/>
                <a:gd name="connsiteY6" fmla="*/ 201612 h 263341"/>
                <a:gd name="connsiteX7" fmla="*/ 949782 w 2020711"/>
                <a:gd name="connsiteY7" fmla="*/ 263341 h 263341"/>
                <a:gd name="connsiteX8" fmla="*/ 90311 w 2020711"/>
                <a:gd name="connsiteY8" fmla="*/ 201612 h 263341"/>
                <a:gd name="connsiteX9" fmla="*/ 0 w 2020711"/>
                <a:gd name="connsiteY9" fmla="*/ 111301 h 263341"/>
                <a:gd name="connsiteX0" fmla="*/ 0 w 2020711"/>
                <a:gd name="connsiteY0" fmla="*/ 111301 h 263341"/>
                <a:gd name="connsiteX1" fmla="*/ 90311 w 2020711"/>
                <a:gd name="connsiteY1" fmla="*/ 20990 h 263341"/>
                <a:gd name="connsiteX2" fmla="*/ 987136 w 2020711"/>
                <a:gd name="connsiteY2" fmla="*/ 91228 h 263341"/>
                <a:gd name="connsiteX3" fmla="*/ 1930400 w 2020711"/>
                <a:gd name="connsiteY3" fmla="*/ 20990 h 263341"/>
                <a:gd name="connsiteX4" fmla="*/ 2020711 w 2020711"/>
                <a:gd name="connsiteY4" fmla="*/ 111301 h 263341"/>
                <a:gd name="connsiteX5" fmla="*/ 2020711 w 2020711"/>
                <a:gd name="connsiteY5" fmla="*/ 111301 h 263341"/>
                <a:gd name="connsiteX6" fmla="*/ 1930400 w 2020711"/>
                <a:gd name="connsiteY6" fmla="*/ 201612 h 263341"/>
                <a:gd name="connsiteX7" fmla="*/ 949782 w 2020711"/>
                <a:gd name="connsiteY7" fmla="*/ 263341 h 263341"/>
                <a:gd name="connsiteX8" fmla="*/ 90311 w 2020711"/>
                <a:gd name="connsiteY8" fmla="*/ 201612 h 263341"/>
                <a:gd name="connsiteX9" fmla="*/ 0 w 2020711"/>
                <a:gd name="connsiteY9" fmla="*/ 111301 h 263341"/>
                <a:gd name="connsiteX0" fmla="*/ 0 w 2020711"/>
                <a:gd name="connsiteY0" fmla="*/ 111301 h 263341"/>
                <a:gd name="connsiteX1" fmla="*/ 90311 w 2020711"/>
                <a:gd name="connsiteY1" fmla="*/ 20990 h 263341"/>
                <a:gd name="connsiteX2" fmla="*/ 987136 w 2020711"/>
                <a:gd name="connsiteY2" fmla="*/ 91228 h 263341"/>
                <a:gd name="connsiteX3" fmla="*/ 1930400 w 2020711"/>
                <a:gd name="connsiteY3" fmla="*/ 20990 h 263341"/>
                <a:gd name="connsiteX4" fmla="*/ 2020711 w 2020711"/>
                <a:gd name="connsiteY4" fmla="*/ 111301 h 263341"/>
                <a:gd name="connsiteX5" fmla="*/ 2020711 w 2020711"/>
                <a:gd name="connsiteY5" fmla="*/ 111301 h 263341"/>
                <a:gd name="connsiteX6" fmla="*/ 1930400 w 2020711"/>
                <a:gd name="connsiteY6" fmla="*/ 201612 h 263341"/>
                <a:gd name="connsiteX7" fmla="*/ 949782 w 2020711"/>
                <a:gd name="connsiteY7" fmla="*/ 263341 h 263341"/>
                <a:gd name="connsiteX8" fmla="*/ 90311 w 2020711"/>
                <a:gd name="connsiteY8" fmla="*/ 201612 h 263341"/>
                <a:gd name="connsiteX9" fmla="*/ 0 w 2020711"/>
                <a:gd name="connsiteY9" fmla="*/ 111301 h 263341"/>
                <a:gd name="connsiteX0" fmla="*/ 0 w 2020711"/>
                <a:gd name="connsiteY0" fmla="*/ 111301 h 314916"/>
                <a:gd name="connsiteX1" fmla="*/ 90311 w 2020711"/>
                <a:gd name="connsiteY1" fmla="*/ 20990 h 314916"/>
                <a:gd name="connsiteX2" fmla="*/ 987136 w 2020711"/>
                <a:gd name="connsiteY2" fmla="*/ 91228 h 314916"/>
                <a:gd name="connsiteX3" fmla="*/ 1930400 w 2020711"/>
                <a:gd name="connsiteY3" fmla="*/ 20990 h 314916"/>
                <a:gd name="connsiteX4" fmla="*/ 2020711 w 2020711"/>
                <a:gd name="connsiteY4" fmla="*/ 111301 h 314916"/>
                <a:gd name="connsiteX5" fmla="*/ 2020711 w 2020711"/>
                <a:gd name="connsiteY5" fmla="*/ 111301 h 314916"/>
                <a:gd name="connsiteX6" fmla="*/ 1930400 w 2020711"/>
                <a:gd name="connsiteY6" fmla="*/ 201612 h 314916"/>
                <a:gd name="connsiteX7" fmla="*/ 949782 w 2020711"/>
                <a:gd name="connsiteY7" fmla="*/ 263341 h 314916"/>
                <a:gd name="connsiteX8" fmla="*/ 90311 w 2020711"/>
                <a:gd name="connsiteY8" fmla="*/ 201612 h 314916"/>
                <a:gd name="connsiteX9" fmla="*/ 0 w 2020711"/>
                <a:gd name="connsiteY9" fmla="*/ 111301 h 3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20711" h="314916">
                  <a:moveTo>
                    <a:pt x="0" y="111301"/>
                  </a:moveTo>
                  <a:cubicBezTo>
                    <a:pt x="0" y="61424"/>
                    <a:pt x="40434" y="20990"/>
                    <a:pt x="90311" y="20990"/>
                  </a:cubicBezTo>
                  <a:cubicBezTo>
                    <a:pt x="252647" y="556"/>
                    <a:pt x="668612" y="218391"/>
                    <a:pt x="987136" y="91228"/>
                  </a:cubicBezTo>
                  <a:cubicBezTo>
                    <a:pt x="1305660" y="-35935"/>
                    <a:pt x="1755950" y="556"/>
                    <a:pt x="1930400" y="20990"/>
                  </a:cubicBezTo>
                  <a:cubicBezTo>
                    <a:pt x="1980277" y="20990"/>
                    <a:pt x="2020711" y="61424"/>
                    <a:pt x="2020711" y="111301"/>
                  </a:cubicBezTo>
                  <a:lnTo>
                    <a:pt x="2020711" y="111301"/>
                  </a:lnTo>
                  <a:cubicBezTo>
                    <a:pt x="2020711" y="161178"/>
                    <a:pt x="1980277" y="201612"/>
                    <a:pt x="1930400" y="201612"/>
                  </a:cubicBezTo>
                  <a:cubicBezTo>
                    <a:pt x="1755412" y="210512"/>
                    <a:pt x="1450233" y="121534"/>
                    <a:pt x="949782" y="263341"/>
                  </a:cubicBezTo>
                  <a:cubicBezTo>
                    <a:pt x="449331" y="405148"/>
                    <a:pt x="252108" y="210512"/>
                    <a:pt x="90311" y="201612"/>
                  </a:cubicBezTo>
                  <a:cubicBezTo>
                    <a:pt x="40434" y="201612"/>
                    <a:pt x="0" y="161178"/>
                    <a:pt x="0" y="11130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9" name="직선 연결선 28"/>
          <p:cNvCxnSpPr/>
          <p:nvPr/>
        </p:nvCxnSpPr>
        <p:spPr>
          <a:xfrm>
            <a:off x="765975" y="1733365"/>
            <a:ext cx="534775" cy="0"/>
          </a:xfrm>
          <a:prstGeom prst="line">
            <a:avLst/>
          </a:prstGeom>
          <a:ln w="63500" cap="rnd" cmpd="sng">
            <a:solidFill>
              <a:srgbClr val="32502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액자 15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44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64340" y="695730"/>
            <a:ext cx="21932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rgbClr val="1B450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상세 설명</a:t>
            </a:r>
            <a:endParaRPr lang="en-US" altLang="ko-KR" sz="3600" b="1" dirty="0">
              <a:solidFill>
                <a:srgbClr val="1B450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64340" y="1804903"/>
            <a:ext cx="8704778" cy="42116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스마트 대기표는 대기시간이 있는 모든 장소에서 사용됩니다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장소에 도착 후 설치된 하드웨어에 태그 함으로써 대기표를 받습니다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업무선택 기능을 통해 해당 장소에서의 업무를 골라 대기시간을 줄일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대기표를 받은 후 사용자는 대기시간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대기인원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대기번호를 확인 할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대기표는 해당 장소 외부에서도 확인이 가능하며 장시간 기다릴 경우 밖으로 자유로이 이동이 가능해집니다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따라서 기다리는 동안 밖에서 다른 업무를 볼 수 있으며 밖에서 대기해야 하는 장소의 경우 안 좋은 기상상태로 인한 </a:t>
            </a: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곤란함이 사라집니다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내 순서가 다가오면 설정된 앞선 대기인원 수에 맞추어 알람이 울립니다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.(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설정 가능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순서가 넘어 갈 경우 자동으로 알람을 통해 다시 해당 장소로 가지않고 순서를 맨 뒤로 미룰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.(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수동선택 가능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사용자는 집에서도 어플리케이션을 통해 가고자 하는 장소의 대기시간을 확인을 통해 혼잡한 시간대를 피할 수 있습니다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관리자는 수집된 데이터인 업무선택 비율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대기시간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대기인원 수 등 확인 가능합니다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업무선택 비율 확인을 통해 해다 업무의 일하는 인원 수를 조절하고 대기시간을 통해 보다 정확한 대기시간을 알려주며</a:t>
            </a: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대기인원수를 시간대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요일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월별로 분류하여 봄으로써 미리 대비가 가능합니다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스마트 대기표는 대기시간이 있는 어느 장소에서 든 사용이 가능함으로써 어플 하나를 통해 시간 절약이 가능하며 </a:t>
            </a: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사용자와 관리자 모두에게 이익을 가져다 줍니다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9940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625" b="58214"/>
          <a:stretch/>
        </p:blipFill>
        <p:spPr>
          <a:xfrm rot="5400000">
            <a:off x="-165099" y="881743"/>
            <a:ext cx="6858000" cy="5094514"/>
          </a:xfrm>
          <a:prstGeom prst="rect">
            <a:avLst/>
          </a:prstGeom>
        </p:spPr>
      </p:pic>
      <p:sp>
        <p:nvSpPr>
          <p:cNvPr id="5" name="자유형 4"/>
          <p:cNvSpPr/>
          <p:nvPr/>
        </p:nvSpPr>
        <p:spPr>
          <a:xfrm rot="10800000">
            <a:off x="2427878" y="2438306"/>
            <a:ext cx="1672045" cy="2176219"/>
          </a:xfrm>
          <a:custGeom>
            <a:avLst/>
            <a:gdLst>
              <a:gd name="connsiteX0" fmla="*/ 1781306 w 2642147"/>
              <a:gd name="connsiteY0" fmla="*/ 640 h 3438837"/>
              <a:gd name="connsiteX1" fmla="*/ 2642147 w 2642147"/>
              <a:gd name="connsiteY1" fmla="*/ 1021478 h 3438837"/>
              <a:gd name="connsiteX2" fmla="*/ 2640721 w 2642147"/>
              <a:gd name="connsiteY2" fmla="*/ 1058060 h 3438837"/>
              <a:gd name="connsiteX3" fmla="*/ 2628328 w 2642147"/>
              <a:gd name="connsiteY3" fmla="*/ 1051411 h 3438837"/>
              <a:gd name="connsiteX4" fmla="*/ 1958831 w 2642147"/>
              <a:gd name="connsiteY4" fmla="*/ 813519 h 3438837"/>
              <a:gd name="connsiteX5" fmla="*/ 1851246 w 2642147"/>
              <a:gd name="connsiteY5" fmla="*/ 831437 h 3438837"/>
              <a:gd name="connsiteX6" fmla="*/ 1937185 w 2642147"/>
              <a:gd name="connsiteY6" fmla="*/ 893015 h 3438837"/>
              <a:gd name="connsiteX7" fmla="*/ 2609065 w 2642147"/>
              <a:gd name="connsiteY7" fmla="*/ 1103192 h 3438837"/>
              <a:gd name="connsiteX8" fmla="*/ 2638351 w 2642147"/>
              <a:gd name="connsiteY8" fmla="*/ 1118857 h 3438837"/>
              <a:gd name="connsiteX9" fmla="*/ 2636581 w 2642147"/>
              <a:gd name="connsiteY9" fmla="*/ 1164267 h 3438837"/>
              <a:gd name="connsiteX10" fmla="*/ 2491159 w 2642147"/>
              <a:gd name="connsiteY10" fmla="*/ 1893402 h 3438837"/>
              <a:gd name="connsiteX11" fmla="*/ 2488408 w 2642147"/>
              <a:gd name="connsiteY11" fmla="*/ 1899934 h 3438837"/>
              <a:gd name="connsiteX12" fmla="*/ 2425812 w 2642147"/>
              <a:gd name="connsiteY12" fmla="*/ 1830088 h 3438837"/>
              <a:gd name="connsiteX13" fmla="*/ 1916544 w 2642147"/>
              <a:gd name="connsiteY13" fmla="*/ 1446625 h 3438837"/>
              <a:gd name="connsiteX14" fmla="*/ 1812346 w 2642147"/>
              <a:gd name="connsiteY14" fmla="*/ 1445557 h 3438837"/>
              <a:gd name="connsiteX15" fmla="*/ 1865354 w 2642147"/>
              <a:gd name="connsiteY15" fmla="*/ 1528257 h 3438837"/>
              <a:gd name="connsiteX16" fmla="*/ 2387809 w 2642147"/>
              <a:gd name="connsiteY16" fmla="*/ 1882282 h 3438837"/>
              <a:gd name="connsiteX17" fmla="*/ 2461384 w 2642147"/>
              <a:gd name="connsiteY17" fmla="*/ 1964106 h 3438837"/>
              <a:gd name="connsiteX18" fmla="*/ 2433621 w 2642147"/>
              <a:gd name="connsiteY18" fmla="*/ 2030034 h 3438837"/>
              <a:gd name="connsiteX19" fmla="*/ 2214182 w 2642147"/>
              <a:gd name="connsiteY19" fmla="*/ 2380870 h 3438837"/>
              <a:gd name="connsiteX20" fmla="*/ 2153974 w 2642147"/>
              <a:gd name="connsiteY20" fmla="*/ 2452089 h 3438837"/>
              <a:gd name="connsiteX21" fmla="*/ 2124481 w 2642147"/>
              <a:gd name="connsiteY21" fmla="*/ 2416896 h 3438837"/>
              <a:gd name="connsiteX22" fmla="*/ 1827614 w 2642147"/>
              <a:gd name="connsiteY22" fmla="*/ 2177261 h 3438837"/>
              <a:gd name="connsiteX23" fmla="*/ 1724328 w 2642147"/>
              <a:gd name="connsiteY23" fmla="*/ 2163460 h 3438837"/>
              <a:gd name="connsiteX24" fmla="*/ 1766827 w 2642147"/>
              <a:gd name="connsiteY24" fmla="*/ 2252021 h 3438837"/>
              <a:gd name="connsiteX25" fmla="*/ 2076149 w 2642147"/>
              <a:gd name="connsiteY25" fmla="*/ 2478902 h 3438837"/>
              <a:gd name="connsiteX26" fmla="*/ 2105398 w 2642147"/>
              <a:gd name="connsiteY26" fmla="*/ 2509547 h 3438837"/>
              <a:gd name="connsiteX27" fmla="*/ 2031375 w 2642147"/>
              <a:gd name="connsiteY27" fmla="*/ 2597107 h 3438837"/>
              <a:gd name="connsiteX28" fmla="*/ 1329751 w 2642147"/>
              <a:gd name="connsiteY28" fmla="*/ 3438837 h 3438837"/>
              <a:gd name="connsiteX29" fmla="*/ 611302 w 2642147"/>
              <a:gd name="connsiteY29" fmla="*/ 2559617 h 3438837"/>
              <a:gd name="connsiteX30" fmla="*/ 512493 w 2642147"/>
              <a:gd name="connsiteY30" fmla="*/ 2420463 h 3438837"/>
              <a:gd name="connsiteX31" fmla="*/ 569739 w 2642147"/>
              <a:gd name="connsiteY31" fmla="*/ 2323866 h 3438837"/>
              <a:gd name="connsiteX32" fmla="*/ 1209241 w 2642147"/>
              <a:gd name="connsiteY32" fmla="*/ 1761422 h 3438837"/>
              <a:gd name="connsiteX33" fmla="*/ 1219938 w 2642147"/>
              <a:gd name="connsiteY33" fmla="*/ 1634151 h 3438837"/>
              <a:gd name="connsiteX34" fmla="*/ 1092667 w 2642147"/>
              <a:gd name="connsiteY34" fmla="*/ 1623455 h 3438837"/>
              <a:gd name="connsiteX35" fmla="*/ 486791 w 2642147"/>
              <a:gd name="connsiteY35" fmla="*/ 2174495 h 3438837"/>
              <a:gd name="connsiteX36" fmla="*/ 419596 w 2642147"/>
              <a:gd name="connsiteY36" fmla="*/ 2282514 h 3438837"/>
              <a:gd name="connsiteX37" fmla="*/ 377661 w 2642147"/>
              <a:gd name="connsiteY37" fmla="*/ 2218907 h 3438837"/>
              <a:gd name="connsiteX38" fmla="*/ 66555 w 2642147"/>
              <a:gd name="connsiteY38" fmla="*/ 1575172 h 3438837"/>
              <a:gd name="connsiteX39" fmla="*/ 36485 w 2642147"/>
              <a:gd name="connsiteY39" fmla="*/ 1456624 h 3438837"/>
              <a:gd name="connsiteX40" fmla="*/ 108654 w 2642147"/>
              <a:gd name="connsiteY40" fmla="*/ 1392279 h 3438837"/>
              <a:gd name="connsiteX41" fmla="*/ 888454 w 2642147"/>
              <a:gd name="connsiteY41" fmla="*/ 1049906 h 3438837"/>
              <a:gd name="connsiteX42" fmla="*/ 937189 w 2642147"/>
              <a:gd name="connsiteY42" fmla="*/ 931851 h 3438837"/>
              <a:gd name="connsiteX43" fmla="*/ 819134 w 2642147"/>
              <a:gd name="connsiteY43" fmla="*/ 883115 h 3438837"/>
              <a:gd name="connsiteX44" fmla="*/ 74835 w 2642147"/>
              <a:gd name="connsiteY44" fmla="*/ 1224802 h 3438837"/>
              <a:gd name="connsiteX45" fmla="*/ 9777 w 2642147"/>
              <a:gd name="connsiteY45" fmla="*/ 1280344 h 3438837"/>
              <a:gd name="connsiteX46" fmla="*/ 3690 w 2642147"/>
              <a:gd name="connsiteY46" fmla="*/ 1213728 h 3438837"/>
              <a:gd name="connsiteX47" fmla="*/ 61 w 2642147"/>
              <a:gd name="connsiteY47" fmla="*/ 1103307 h 3438837"/>
              <a:gd name="connsiteX48" fmla="*/ 1253551 w 2642147"/>
              <a:gd name="connsiteY48" fmla="*/ 268917 h 3438837"/>
              <a:gd name="connsiteX49" fmla="*/ 1697822 w 2642147"/>
              <a:gd name="connsiteY49" fmla="*/ 1754 h 3438837"/>
              <a:gd name="connsiteX50" fmla="*/ 1781306 w 2642147"/>
              <a:gd name="connsiteY50" fmla="*/ 640 h 3438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642147" h="3438837">
                <a:moveTo>
                  <a:pt x="1781306" y="640"/>
                </a:moveTo>
                <a:cubicBezTo>
                  <a:pt x="2178058" y="16620"/>
                  <a:pt x="2638723" y="332510"/>
                  <a:pt x="2642147" y="1021478"/>
                </a:cubicBezTo>
                <a:lnTo>
                  <a:pt x="2640721" y="1058060"/>
                </a:lnTo>
                <a:lnTo>
                  <a:pt x="2628328" y="1051411"/>
                </a:lnTo>
                <a:cubicBezTo>
                  <a:pt x="2355206" y="910135"/>
                  <a:pt x="2117352" y="819935"/>
                  <a:pt x="1958831" y="813519"/>
                </a:cubicBezTo>
                <a:cubicBezTo>
                  <a:pt x="1891335" y="810114"/>
                  <a:pt x="1857834" y="809396"/>
                  <a:pt x="1851246" y="831437"/>
                </a:cubicBezTo>
                <a:cubicBezTo>
                  <a:pt x="1844657" y="853477"/>
                  <a:pt x="1878996" y="883026"/>
                  <a:pt x="1937185" y="893015"/>
                </a:cubicBezTo>
                <a:cubicBezTo>
                  <a:pt x="2109149" y="914850"/>
                  <a:pt x="2338130" y="968549"/>
                  <a:pt x="2609065" y="1103192"/>
                </a:cubicBezTo>
                <a:lnTo>
                  <a:pt x="2638351" y="1118857"/>
                </a:lnTo>
                <a:lnTo>
                  <a:pt x="2636581" y="1164267"/>
                </a:lnTo>
                <a:cubicBezTo>
                  <a:pt x="2611816" y="1470035"/>
                  <a:pt x="2562451" y="1701857"/>
                  <a:pt x="2491159" y="1893402"/>
                </a:cubicBezTo>
                <a:lnTo>
                  <a:pt x="2488408" y="1899934"/>
                </a:lnTo>
                <a:lnTo>
                  <a:pt x="2425812" y="1830088"/>
                </a:lnTo>
                <a:cubicBezTo>
                  <a:pt x="2235670" y="1625956"/>
                  <a:pt x="2057005" y="1483592"/>
                  <a:pt x="1916544" y="1446625"/>
                </a:cubicBezTo>
                <a:cubicBezTo>
                  <a:pt x="1857006" y="1430159"/>
                  <a:pt x="1827068" y="1423036"/>
                  <a:pt x="1812346" y="1445557"/>
                </a:cubicBezTo>
                <a:cubicBezTo>
                  <a:pt x="1797624" y="1468078"/>
                  <a:pt x="1816835" y="1506455"/>
                  <a:pt x="1865354" y="1528257"/>
                </a:cubicBezTo>
                <a:cubicBezTo>
                  <a:pt x="2011802" y="1584401"/>
                  <a:pt x="2196999" y="1685717"/>
                  <a:pt x="2387809" y="1882282"/>
                </a:cubicBezTo>
                <a:lnTo>
                  <a:pt x="2461384" y="1964106"/>
                </a:lnTo>
                <a:lnTo>
                  <a:pt x="2433621" y="2030034"/>
                </a:lnTo>
                <a:cubicBezTo>
                  <a:pt x="2372056" y="2160167"/>
                  <a:pt x="2298533" y="2272377"/>
                  <a:pt x="2214182" y="2380870"/>
                </a:cubicBezTo>
                <a:lnTo>
                  <a:pt x="2153974" y="2452089"/>
                </a:lnTo>
                <a:lnTo>
                  <a:pt x="2124481" y="2416896"/>
                </a:lnTo>
                <a:cubicBezTo>
                  <a:pt x="2018587" y="2297648"/>
                  <a:pt x="1917538" y="2213171"/>
                  <a:pt x="1827614" y="2177261"/>
                </a:cubicBezTo>
                <a:cubicBezTo>
                  <a:pt x="1770536" y="2153639"/>
                  <a:pt x="1741693" y="2142908"/>
                  <a:pt x="1724328" y="2163460"/>
                </a:cubicBezTo>
                <a:cubicBezTo>
                  <a:pt x="1706963" y="2184012"/>
                  <a:pt x="1721338" y="2224450"/>
                  <a:pt x="1766827" y="2252021"/>
                </a:cubicBezTo>
                <a:cubicBezTo>
                  <a:pt x="1859149" y="2301108"/>
                  <a:pt x="1966109" y="2372226"/>
                  <a:pt x="2076149" y="2478902"/>
                </a:cubicBezTo>
                <a:lnTo>
                  <a:pt x="2105398" y="2509547"/>
                </a:lnTo>
                <a:lnTo>
                  <a:pt x="2031375" y="2597107"/>
                </a:lnTo>
                <a:cubicBezTo>
                  <a:pt x="1834798" y="2816804"/>
                  <a:pt x="1597915" y="3059504"/>
                  <a:pt x="1329751" y="3438837"/>
                </a:cubicBezTo>
                <a:cubicBezTo>
                  <a:pt x="1026700" y="3095124"/>
                  <a:pt x="792386" y="2806506"/>
                  <a:pt x="611302" y="2559617"/>
                </a:cubicBezTo>
                <a:lnTo>
                  <a:pt x="512493" y="2420463"/>
                </a:lnTo>
                <a:lnTo>
                  <a:pt x="569739" y="2323866"/>
                </a:lnTo>
                <a:cubicBezTo>
                  <a:pt x="756861" y="2059497"/>
                  <a:pt x="1097312" y="1866191"/>
                  <a:pt x="1209241" y="1761422"/>
                </a:cubicBezTo>
                <a:cubicBezTo>
                  <a:pt x="1247340" y="1729231"/>
                  <a:pt x="1252128" y="1672249"/>
                  <a:pt x="1219938" y="1634151"/>
                </a:cubicBezTo>
                <a:cubicBezTo>
                  <a:pt x="1187747" y="1596053"/>
                  <a:pt x="1130765" y="1591264"/>
                  <a:pt x="1092667" y="1623455"/>
                </a:cubicBezTo>
                <a:cubicBezTo>
                  <a:pt x="964532" y="1708315"/>
                  <a:pt x="667147" y="1920087"/>
                  <a:pt x="486791" y="2174495"/>
                </a:cubicBezTo>
                <a:lnTo>
                  <a:pt x="419596" y="2282514"/>
                </a:lnTo>
                <a:lnTo>
                  <a:pt x="377661" y="2218907"/>
                </a:lnTo>
                <a:cubicBezTo>
                  <a:pt x="212998" y="1958277"/>
                  <a:pt x="119392" y="1752402"/>
                  <a:pt x="66555" y="1575172"/>
                </a:cubicBezTo>
                <a:lnTo>
                  <a:pt x="36485" y="1456624"/>
                </a:lnTo>
                <a:lnTo>
                  <a:pt x="108654" y="1392279"/>
                </a:lnTo>
                <a:cubicBezTo>
                  <a:pt x="367049" y="1196990"/>
                  <a:pt x="750053" y="1115860"/>
                  <a:pt x="888454" y="1049906"/>
                </a:cubicBezTo>
                <a:cubicBezTo>
                  <a:pt x="934511" y="1030764"/>
                  <a:pt x="956331" y="977908"/>
                  <a:pt x="937189" y="931851"/>
                </a:cubicBezTo>
                <a:cubicBezTo>
                  <a:pt x="918047" y="885793"/>
                  <a:pt x="865192" y="863973"/>
                  <a:pt x="819134" y="883115"/>
                </a:cubicBezTo>
                <a:cubicBezTo>
                  <a:pt x="671318" y="925187"/>
                  <a:pt x="323765" y="1036957"/>
                  <a:pt x="74835" y="1224802"/>
                </a:cubicBezTo>
                <a:lnTo>
                  <a:pt x="9777" y="1280344"/>
                </a:lnTo>
                <a:lnTo>
                  <a:pt x="3690" y="1213728"/>
                </a:lnTo>
                <a:cubicBezTo>
                  <a:pt x="1510" y="1176491"/>
                  <a:pt x="458" y="1139820"/>
                  <a:pt x="61" y="1103307"/>
                </a:cubicBezTo>
                <a:cubicBezTo>
                  <a:pt x="-5019" y="635947"/>
                  <a:pt x="303591" y="-305123"/>
                  <a:pt x="1253551" y="268917"/>
                </a:cubicBezTo>
                <a:cubicBezTo>
                  <a:pt x="1326576" y="107786"/>
                  <a:pt x="1498696" y="15358"/>
                  <a:pt x="1697822" y="1754"/>
                </a:cubicBezTo>
                <a:cubicBezTo>
                  <a:pt x="1725202" y="-117"/>
                  <a:pt x="1753092" y="-497"/>
                  <a:pt x="1781306" y="640"/>
                </a:cubicBezTo>
                <a:close/>
              </a:path>
            </a:pathLst>
          </a:custGeom>
          <a:noFill/>
          <a:ln w="857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/>
          <p:cNvSpPr/>
          <p:nvPr/>
        </p:nvSpPr>
        <p:spPr>
          <a:xfrm rot="1116537">
            <a:off x="1923071" y="3543964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 rot="1116537">
            <a:off x="1978206" y="2011682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 rot="1116537">
            <a:off x="2375866" y="2541369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 rot="1116537">
            <a:off x="1609421" y="2943952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 rot="1116537">
            <a:off x="3027063" y="1813834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 rot="8100000">
            <a:off x="3714796" y="2138481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 rot="8100000">
            <a:off x="4804893" y="2825562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/>
          <p:cNvSpPr/>
          <p:nvPr/>
        </p:nvSpPr>
        <p:spPr>
          <a:xfrm rot="8100000">
            <a:off x="4213054" y="2683605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 rot="8100000">
            <a:off x="4360161" y="2019348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/>
          <p:cNvSpPr/>
          <p:nvPr/>
        </p:nvSpPr>
        <p:spPr>
          <a:xfrm rot="8100000">
            <a:off x="4508374" y="3441457"/>
            <a:ext cx="104021" cy="104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>
            <a:off x="6390913" y="3362603"/>
            <a:ext cx="5105762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390913" y="2337158"/>
            <a:ext cx="56044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56MHz </a:t>
            </a:r>
            <a:r>
              <a:rPr lang="ko-KR" altLang="en-US" dirty="0"/>
              <a:t>주파수를 사용하여 </a:t>
            </a:r>
            <a:r>
              <a:rPr lang="en-US" altLang="ko-KR" dirty="0"/>
              <a:t>10Cm </a:t>
            </a:r>
            <a:r>
              <a:rPr lang="ko-KR" altLang="en-US" dirty="0"/>
              <a:t>이내 거리에서 </a:t>
            </a:r>
            <a:endParaRPr lang="en-US" altLang="ko-KR" dirty="0"/>
          </a:p>
          <a:p>
            <a:r>
              <a:rPr lang="ko-KR" altLang="en-US" dirty="0"/>
              <a:t>낮은 전력으로 전자 기기 간의 무선통신을 가능하게 </a:t>
            </a:r>
            <a:endParaRPr lang="en-US" altLang="ko-KR" dirty="0"/>
          </a:p>
          <a:p>
            <a:r>
              <a:rPr lang="ko-KR" altLang="en-US" dirty="0"/>
              <a:t>하는 비 접촉 근거리 무선통신 기술 규격</a:t>
            </a:r>
            <a:br>
              <a:rPr lang="ko-KR" altLang="en-US" dirty="0"/>
            </a:br>
            <a:endParaRPr lang="en-US" altLang="ko-KR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4044948" y="996354"/>
            <a:ext cx="4102100" cy="497402"/>
            <a:chOff x="2765868" y="357743"/>
            <a:chExt cx="6022531" cy="6524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7" name="모서리가 둥근 직사각형 26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9361"/>
              </a:avLst>
            </a:prstGeom>
            <a:blipFill>
              <a:blip r:embed="rId4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7446"/>
              </a:avLst>
            </a:prstGeom>
            <a:solidFill>
              <a:srgbClr val="1B450F">
                <a:alpha val="5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NFC</a:t>
              </a:r>
              <a:endParaRPr lang="ko-KR" altLang="en-US" dirty="0"/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4AA82E0F-CE8A-4EBD-AD18-5CB2A12DE1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0844" y="3526414"/>
            <a:ext cx="5604419" cy="290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62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자유형 18"/>
          <p:cNvSpPr/>
          <p:nvPr/>
        </p:nvSpPr>
        <p:spPr>
          <a:xfrm rot="5400000">
            <a:off x="2106986" y="2272691"/>
            <a:ext cx="749421" cy="456374"/>
          </a:xfrm>
          <a:custGeom>
            <a:avLst/>
            <a:gdLst>
              <a:gd name="connsiteX0" fmla="*/ 0 w 1360676"/>
              <a:gd name="connsiteY0" fmla="*/ 414579 h 823747"/>
              <a:gd name="connsiteX1" fmla="*/ 274116 w 1360676"/>
              <a:gd name="connsiteY1" fmla="*/ 190586 h 823747"/>
              <a:gd name="connsiteX2" fmla="*/ 317500 w 1360676"/>
              <a:gd name="connsiteY2" fmla="*/ 159781 h 823747"/>
              <a:gd name="connsiteX3" fmla="*/ 347616 w 1360676"/>
              <a:gd name="connsiteY3" fmla="*/ 177628 h 823747"/>
              <a:gd name="connsiteX4" fmla="*/ 522970 w 1360676"/>
              <a:gd name="connsiteY4" fmla="*/ 377008 h 823747"/>
              <a:gd name="connsiteX5" fmla="*/ 562650 w 1360676"/>
              <a:gd name="connsiteY5" fmla="*/ 380343 h 823747"/>
              <a:gd name="connsiteX6" fmla="*/ 565985 w 1360676"/>
              <a:gd name="connsiteY6" fmla="*/ 340663 h 823747"/>
              <a:gd name="connsiteX7" fmla="*/ 394186 w 1360676"/>
              <a:gd name="connsiteY7" fmla="*/ 151767 h 823747"/>
              <a:gd name="connsiteX8" fmla="*/ 360509 w 1360676"/>
              <a:gd name="connsiteY8" fmla="*/ 130818 h 823747"/>
              <a:gd name="connsiteX9" fmla="*/ 380339 w 1360676"/>
              <a:gd name="connsiteY9" fmla="*/ 117744 h 823747"/>
              <a:gd name="connsiteX10" fmla="*/ 581038 w 1360676"/>
              <a:gd name="connsiteY10" fmla="*/ 20750 h 823747"/>
              <a:gd name="connsiteX11" fmla="*/ 617998 w 1360676"/>
              <a:gd name="connsiteY11" fmla="*/ 11375 h 823747"/>
              <a:gd name="connsiteX12" fmla="*/ 638059 w 1360676"/>
              <a:gd name="connsiteY12" fmla="*/ 33875 h 823747"/>
              <a:gd name="connsiteX13" fmla="*/ 744801 w 1360676"/>
              <a:gd name="connsiteY13" fmla="*/ 276995 h 823747"/>
              <a:gd name="connsiteX14" fmla="*/ 781607 w 1360676"/>
              <a:gd name="connsiteY14" fmla="*/ 292189 h 823747"/>
              <a:gd name="connsiteX15" fmla="*/ 796802 w 1360676"/>
              <a:gd name="connsiteY15" fmla="*/ 255383 h 823747"/>
              <a:gd name="connsiteX16" fmla="*/ 690273 w 1360676"/>
              <a:gd name="connsiteY16" fmla="*/ 23331 h 823747"/>
              <a:gd name="connsiteX17" fmla="*/ 672957 w 1360676"/>
              <a:gd name="connsiteY17" fmla="*/ 3048 h 823747"/>
              <a:gd name="connsiteX18" fmla="*/ 693726 w 1360676"/>
              <a:gd name="connsiteY18" fmla="*/ 1150 h 823747"/>
              <a:gd name="connsiteX19" fmla="*/ 728152 w 1360676"/>
              <a:gd name="connsiteY19" fmla="*/ 19 h 823747"/>
              <a:gd name="connsiteX20" fmla="*/ 1034474 w 1360676"/>
              <a:gd name="connsiteY20" fmla="*/ 288931 h 823747"/>
              <a:gd name="connsiteX21" fmla="*/ 996410 w 1360676"/>
              <a:gd name="connsiteY21" fmla="*/ 372909 h 823747"/>
              <a:gd name="connsiteX22" fmla="*/ 1065501 w 1360676"/>
              <a:gd name="connsiteY22" fmla="*/ 364871 h 823747"/>
              <a:gd name="connsiteX23" fmla="*/ 1334885 w 1360676"/>
              <a:gd name="connsiteY23" fmla="*/ 350112 h 823747"/>
              <a:gd name="connsiteX24" fmla="*/ 1360676 w 1360676"/>
              <a:gd name="connsiteY24" fmla="*/ 369088 h 823747"/>
              <a:gd name="connsiteX25" fmla="*/ 1334885 w 1360676"/>
              <a:gd name="connsiteY25" fmla="*/ 388065 h 823747"/>
              <a:gd name="connsiteX26" fmla="*/ 1054833 w 1360676"/>
              <a:gd name="connsiteY26" fmla="*/ 401036 h 823747"/>
              <a:gd name="connsiteX27" fmla="*/ 1011180 w 1360676"/>
              <a:gd name="connsiteY27" fmla="*/ 406156 h 823747"/>
              <a:gd name="connsiteX28" fmla="*/ 1021903 w 1360676"/>
              <a:gd name="connsiteY28" fmla="*/ 413339 h 823747"/>
              <a:gd name="connsiteX29" fmla="*/ 1071585 w 1360676"/>
              <a:gd name="connsiteY29" fmla="*/ 529333 h 823747"/>
              <a:gd name="connsiteX30" fmla="*/ 1071933 w 1360676"/>
              <a:gd name="connsiteY30" fmla="*/ 555361 h 823747"/>
              <a:gd name="connsiteX31" fmla="*/ 753664 w 1360676"/>
              <a:gd name="connsiteY31" fmla="*/ 823747 h 823747"/>
              <a:gd name="connsiteX32" fmla="*/ 742259 w 1360676"/>
              <a:gd name="connsiteY32" fmla="*/ 823303 h 823747"/>
              <a:gd name="connsiteX33" fmla="*/ 744332 w 1360676"/>
              <a:gd name="connsiteY33" fmla="*/ 819439 h 823747"/>
              <a:gd name="connsiteX34" fmla="*/ 818500 w 1360676"/>
              <a:gd name="connsiteY34" fmla="*/ 610709 h 823747"/>
              <a:gd name="connsiteX35" fmla="*/ 812914 w 1360676"/>
              <a:gd name="connsiteY35" fmla="*/ 577167 h 823747"/>
              <a:gd name="connsiteX36" fmla="*/ 793715 w 1360676"/>
              <a:gd name="connsiteY36" fmla="*/ 603960 h 823747"/>
              <a:gd name="connsiteX37" fmla="*/ 728188 w 1360676"/>
              <a:gd name="connsiteY37" fmla="*/ 813433 h 823747"/>
              <a:gd name="connsiteX38" fmla="*/ 723304 w 1360676"/>
              <a:gd name="connsiteY38" fmla="*/ 822564 h 823747"/>
              <a:gd name="connsiteX39" fmla="*/ 709146 w 1360676"/>
              <a:gd name="connsiteY39" fmla="*/ 822012 h 823747"/>
              <a:gd name="connsiteX40" fmla="*/ 481823 w 1360676"/>
              <a:gd name="connsiteY40" fmla="*/ 776673 h 823747"/>
              <a:gd name="connsiteX41" fmla="*/ 479786 w 1360676"/>
              <a:gd name="connsiteY41" fmla="*/ 775816 h 823747"/>
              <a:gd name="connsiteX42" fmla="*/ 501562 w 1360676"/>
              <a:gd name="connsiteY42" fmla="*/ 756300 h 823747"/>
              <a:gd name="connsiteX43" fmla="*/ 621115 w 1360676"/>
              <a:gd name="connsiteY43" fmla="*/ 597525 h 823747"/>
              <a:gd name="connsiteX44" fmla="*/ 621448 w 1360676"/>
              <a:gd name="connsiteY44" fmla="*/ 565039 h 823747"/>
              <a:gd name="connsiteX45" fmla="*/ 595665 w 1360676"/>
              <a:gd name="connsiteY45" fmla="*/ 581565 h 823747"/>
              <a:gd name="connsiteX46" fmla="*/ 485290 w 1360676"/>
              <a:gd name="connsiteY46" fmla="*/ 744452 h 823747"/>
              <a:gd name="connsiteX47" fmla="*/ 459779 w 1360676"/>
              <a:gd name="connsiteY47" fmla="*/ 767390 h 823747"/>
              <a:gd name="connsiteX48" fmla="*/ 439225 w 1360676"/>
              <a:gd name="connsiteY48" fmla="*/ 758735 h 823747"/>
              <a:gd name="connsiteX49" fmla="*/ 329844 w 1360676"/>
              <a:gd name="connsiteY49" fmla="*/ 690320 h 823747"/>
              <a:gd name="connsiteX50" fmla="*/ 307640 w 1360676"/>
              <a:gd name="connsiteY50" fmla="*/ 671549 h 823747"/>
              <a:gd name="connsiteX51" fmla="*/ 318612 w 1360676"/>
              <a:gd name="connsiteY51" fmla="*/ 662354 h 823747"/>
              <a:gd name="connsiteX52" fmla="*/ 393324 w 1360676"/>
              <a:gd name="connsiteY52" fmla="*/ 569799 h 823747"/>
              <a:gd name="connsiteX53" fmla="*/ 397626 w 1360676"/>
              <a:gd name="connsiteY53" fmla="*/ 537597 h 823747"/>
              <a:gd name="connsiteX54" fmla="*/ 370015 w 1360676"/>
              <a:gd name="connsiteY54" fmla="*/ 550847 h 823747"/>
              <a:gd name="connsiteX55" fmla="*/ 299280 w 1360676"/>
              <a:gd name="connsiteY55" fmla="*/ 647285 h 823747"/>
              <a:gd name="connsiteX56" fmla="*/ 289726 w 1360676"/>
              <a:gd name="connsiteY56" fmla="*/ 656404 h 823747"/>
              <a:gd name="connsiteX57" fmla="*/ 262427 w 1360676"/>
              <a:gd name="connsiteY57" fmla="*/ 633326 h 823747"/>
              <a:gd name="connsiteX58" fmla="*/ 0 w 1360676"/>
              <a:gd name="connsiteY58" fmla="*/ 414579 h 823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360676" h="823747">
                <a:moveTo>
                  <a:pt x="0" y="414579"/>
                </a:moveTo>
                <a:cubicBezTo>
                  <a:pt x="107160" y="320096"/>
                  <a:pt x="197143" y="247043"/>
                  <a:pt x="274116" y="190586"/>
                </a:cubicBezTo>
                <a:lnTo>
                  <a:pt x="317500" y="159781"/>
                </a:lnTo>
                <a:lnTo>
                  <a:pt x="347616" y="177628"/>
                </a:lnTo>
                <a:cubicBezTo>
                  <a:pt x="430039" y="235968"/>
                  <a:pt x="490306" y="342111"/>
                  <a:pt x="522970" y="377008"/>
                </a:cubicBezTo>
                <a:cubicBezTo>
                  <a:pt x="533007" y="388886"/>
                  <a:pt x="550772" y="390378"/>
                  <a:pt x="562650" y="380343"/>
                </a:cubicBezTo>
                <a:cubicBezTo>
                  <a:pt x="574528" y="370306"/>
                  <a:pt x="576021" y="352541"/>
                  <a:pt x="565985" y="340663"/>
                </a:cubicBezTo>
                <a:cubicBezTo>
                  <a:pt x="539528" y="300714"/>
                  <a:pt x="473503" y="207997"/>
                  <a:pt x="394186" y="151767"/>
                </a:cubicBezTo>
                <a:lnTo>
                  <a:pt x="360509" y="130818"/>
                </a:lnTo>
                <a:lnTo>
                  <a:pt x="380339" y="117744"/>
                </a:lnTo>
                <a:cubicBezTo>
                  <a:pt x="461597" y="66407"/>
                  <a:pt x="525783" y="37223"/>
                  <a:pt x="581038" y="20750"/>
                </a:cubicBezTo>
                <a:lnTo>
                  <a:pt x="617998" y="11375"/>
                </a:lnTo>
                <a:lnTo>
                  <a:pt x="638059" y="33875"/>
                </a:lnTo>
                <a:cubicBezTo>
                  <a:pt x="698944" y="114435"/>
                  <a:pt x="724238" y="233845"/>
                  <a:pt x="744801" y="276995"/>
                </a:cubicBezTo>
                <a:cubicBezTo>
                  <a:pt x="750769" y="291354"/>
                  <a:pt x="767248" y="298157"/>
                  <a:pt x="781607" y="292189"/>
                </a:cubicBezTo>
                <a:cubicBezTo>
                  <a:pt x="795967" y="286221"/>
                  <a:pt x="802770" y="269742"/>
                  <a:pt x="796802" y="255383"/>
                </a:cubicBezTo>
                <a:cubicBezTo>
                  <a:pt x="783685" y="209298"/>
                  <a:pt x="748838" y="100941"/>
                  <a:pt x="690273" y="23331"/>
                </a:cubicBezTo>
                <a:lnTo>
                  <a:pt x="672957" y="3048"/>
                </a:lnTo>
                <a:lnTo>
                  <a:pt x="693726" y="1150"/>
                </a:lnTo>
                <a:cubicBezTo>
                  <a:pt x="705335" y="471"/>
                  <a:pt x="716768" y="143"/>
                  <a:pt x="728152" y="19"/>
                </a:cubicBezTo>
                <a:cubicBezTo>
                  <a:pt x="855648" y="-1367"/>
                  <a:pt x="1096219" y="72125"/>
                  <a:pt x="1034474" y="288931"/>
                </a:cubicBezTo>
                <a:lnTo>
                  <a:pt x="996410" y="372909"/>
                </a:lnTo>
                <a:lnTo>
                  <a:pt x="1065501" y="364871"/>
                </a:lnTo>
                <a:cubicBezTo>
                  <a:pt x="1156467" y="338150"/>
                  <a:pt x="1285064" y="345818"/>
                  <a:pt x="1334885" y="350112"/>
                </a:cubicBezTo>
                <a:cubicBezTo>
                  <a:pt x="1349129" y="350112"/>
                  <a:pt x="1360676" y="358608"/>
                  <a:pt x="1360676" y="369088"/>
                </a:cubicBezTo>
                <a:cubicBezTo>
                  <a:pt x="1360676" y="379569"/>
                  <a:pt x="1349129" y="388065"/>
                  <a:pt x="1334885" y="388065"/>
                </a:cubicBezTo>
                <a:cubicBezTo>
                  <a:pt x="1284910" y="389935"/>
                  <a:pt x="1197755" y="371239"/>
                  <a:pt x="1054833" y="401036"/>
                </a:cubicBezTo>
                <a:lnTo>
                  <a:pt x="1011180" y="406156"/>
                </a:lnTo>
                <a:lnTo>
                  <a:pt x="1021903" y="413339"/>
                </a:lnTo>
                <a:cubicBezTo>
                  <a:pt x="1051400" y="440946"/>
                  <a:pt x="1068404" y="482772"/>
                  <a:pt x="1071585" y="529333"/>
                </a:cubicBezTo>
                <a:cubicBezTo>
                  <a:pt x="1072169" y="537870"/>
                  <a:pt x="1072287" y="546565"/>
                  <a:pt x="1071933" y="555361"/>
                </a:cubicBezTo>
                <a:cubicBezTo>
                  <a:pt x="1066950" y="679057"/>
                  <a:pt x="968465" y="822680"/>
                  <a:pt x="753664" y="823747"/>
                </a:cubicBezTo>
                <a:lnTo>
                  <a:pt x="742259" y="823303"/>
                </a:lnTo>
                <a:lnTo>
                  <a:pt x="744332" y="819439"/>
                </a:lnTo>
                <a:cubicBezTo>
                  <a:pt x="788378" y="734287"/>
                  <a:pt x="816500" y="660131"/>
                  <a:pt x="818500" y="610709"/>
                </a:cubicBezTo>
                <a:cubicBezTo>
                  <a:pt x="819562" y="589665"/>
                  <a:pt x="819785" y="579221"/>
                  <a:pt x="812914" y="577167"/>
                </a:cubicBezTo>
                <a:cubicBezTo>
                  <a:pt x="806042" y="575112"/>
                  <a:pt x="796830" y="585818"/>
                  <a:pt x="793715" y="603960"/>
                </a:cubicBezTo>
                <a:cubicBezTo>
                  <a:pt x="786908" y="657573"/>
                  <a:pt x="770166" y="728963"/>
                  <a:pt x="728188" y="813433"/>
                </a:cubicBezTo>
                <a:lnTo>
                  <a:pt x="723304" y="822564"/>
                </a:lnTo>
                <a:lnTo>
                  <a:pt x="709146" y="822012"/>
                </a:lnTo>
                <a:cubicBezTo>
                  <a:pt x="613817" y="814291"/>
                  <a:pt x="541541" y="798900"/>
                  <a:pt x="481823" y="776673"/>
                </a:cubicBezTo>
                <a:lnTo>
                  <a:pt x="479786" y="775816"/>
                </a:lnTo>
                <a:lnTo>
                  <a:pt x="501562" y="756300"/>
                </a:lnTo>
                <a:cubicBezTo>
                  <a:pt x="565205" y="697019"/>
                  <a:pt x="609590" y="641316"/>
                  <a:pt x="621115" y="597525"/>
                </a:cubicBezTo>
                <a:cubicBezTo>
                  <a:pt x="626249" y="578962"/>
                  <a:pt x="628470" y="569629"/>
                  <a:pt x="621448" y="565039"/>
                </a:cubicBezTo>
                <a:cubicBezTo>
                  <a:pt x="614427" y="560449"/>
                  <a:pt x="602462" y="566438"/>
                  <a:pt x="595665" y="581565"/>
                </a:cubicBezTo>
                <a:cubicBezTo>
                  <a:pt x="578160" y="627223"/>
                  <a:pt x="546573" y="684963"/>
                  <a:pt x="485290" y="744452"/>
                </a:cubicBezTo>
                <a:lnTo>
                  <a:pt x="459779" y="767390"/>
                </a:lnTo>
                <a:lnTo>
                  <a:pt x="439225" y="758735"/>
                </a:lnTo>
                <a:cubicBezTo>
                  <a:pt x="398653" y="739540"/>
                  <a:pt x="363669" y="716618"/>
                  <a:pt x="329844" y="690320"/>
                </a:cubicBezTo>
                <a:lnTo>
                  <a:pt x="307640" y="671549"/>
                </a:lnTo>
                <a:lnTo>
                  <a:pt x="318612" y="662354"/>
                </a:lnTo>
                <a:cubicBezTo>
                  <a:pt x="355790" y="629339"/>
                  <a:pt x="382128" y="597835"/>
                  <a:pt x="393324" y="569799"/>
                </a:cubicBezTo>
                <a:cubicBezTo>
                  <a:pt x="400688" y="552003"/>
                  <a:pt x="404034" y="543011"/>
                  <a:pt x="397626" y="537597"/>
                </a:cubicBezTo>
                <a:cubicBezTo>
                  <a:pt x="391219" y="532183"/>
                  <a:pt x="378611" y="536665"/>
                  <a:pt x="370015" y="550847"/>
                </a:cubicBezTo>
                <a:cubicBezTo>
                  <a:pt x="354712" y="579631"/>
                  <a:pt x="332539" y="612978"/>
                  <a:pt x="299280" y="647285"/>
                </a:cubicBezTo>
                <a:lnTo>
                  <a:pt x="289726" y="656404"/>
                </a:lnTo>
                <a:lnTo>
                  <a:pt x="262427" y="633326"/>
                </a:lnTo>
                <a:cubicBezTo>
                  <a:pt x="193932" y="572039"/>
                  <a:pt x="118265" y="498185"/>
                  <a:pt x="0" y="414579"/>
                </a:cubicBezTo>
                <a:close/>
              </a:path>
            </a:pathLst>
          </a:custGeom>
          <a:gradFill flip="none" rotWithShape="1">
            <a:gsLst>
              <a:gs pos="0">
                <a:srgbClr val="669E2F"/>
              </a:gs>
              <a:gs pos="22000">
                <a:srgbClr val="5D9B3A"/>
              </a:gs>
              <a:gs pos="57000">
                <a:srgbClr val="174C09"/>
              </a:gs>
              <a:gs pos="100000">
                <a:srgbClr val="1B450F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자유형 19"/>
          <p:cNvSpPr/>
          <p:nvPr/>
        </p:nvSpPr>
        <p:spPr>
          <a:xfrm rot="5400000">
            <a:off x="6549754" y="2272692"/>
            <a:ext cx="749421" cy="456374"/>
          </a:xfrm>
          <a:custGeom>
            <a:avLst/>
            <a:gdLst>
              <a:gd name="connsiteX0" fmla="*/ 0 w 1360676"/>
              <a:gd name="connsiteY0" fmla="*/ 414579 h 823747"/>
              <a:gd name="connsiteX1" fmla="*/ 274116 w 1360676"/>
              <a:gd name="connsiteY1" fmla="*/ 190586 h 823747"/>
              <a:gd name="connsiteX2" fmla="*/ 317500 w 1360676"/>
              <a:gd name="connsiteY2" fmla="*/ 159781 h 823747"/>
              <a:gd name="connsiteX3" fmla="*/ 347616 w 1360676"/>
              <a:gd name="connsiteY3" fmla="*/ 177628 h 823747"/>
              <a:gd name="connsiteX4" fmla="*/ 522970 w 1360676"/>
              <a:gd name="connsiteY4" fmla="*/ 377008 h 823747"/>
              <a:gd name="connsiteX5" fmla="*/ 562650 w 1360676"/>
              <a:gd name="connsiteY5" fmla="*/ 380343 h 823747"/>
              <a:gd name="connsiteX6" fmla="*/ 565985 w 1360676"/>
              <a:gd name="connsiteY6" fmla="*/ 340663 h 823747"/>
              <a:gd name="connsiteX7" fmla="*/ 394186 w 1360676"/>
              <a:gd name="connsiteY7" fmla="*/ 151767 h 823747"/>
              <a:gd name="connsiteX8" fmla="*/ 360509 w 1360676"/>
              <a:gd name="connsiteY8" fmla="*/ 130818 h 823747"/>
              <a:gd name="connsiteX9" fmla="*/ 380339 w 1360676"/>
              <a:gd name="connsiteY9" fmla="*/ 117744 h 823747"/>
              <a:gd name="connsiteX10" fmla="*/ 581038 w 1360676"/>
              <a:gd name="connsiteY10" fmla="*/ 20750 h 823747"/>
              <a:gd name="connsiteX11" fmla="*/ 617998 w 1360676"/>
              <a:gd name="connsiteY11" fmla="*/ 11375 h 823747"/>
              <a:gd name="connsiteX12" fmla="*/ 638059 w 1360676"/>
              <a:gd name="connsiteY12" fmla="*/ 33875 h 823747"/>
              <a:gd name="connsiteX13" fmla="*/ 744801 w 1360676"/>
              <a:gd name="connsiteY13" fmla="*/ 276995 h 823747"/>
              <a:gd name="connsiteX14" fmla="*/ 781607 w 1360676"/>
              <a:gd name="connsiteY14" fmla="*/ 292189 h 823747"/>
              <a:gd name="connsiteX15" fmla="*/ 796802 w 1360676"/>
              <a:gd name="connsiteY15" fmla="*/ 255383 h 823747"/>
              <a:gd name="connsiteX16" fmla="*/ 690273 w 1360676"/>
              <a:gd name="connsiteY16" fmla="*/ 23331 h 823747"/>
              <a:gd name="connsiteX17" fmla="*/ 672957 w 1360676"/>
              <a:gd name="connsiteY17" fmla="*/ 3048 h 823747"/>
              <a:gd name="connsiteX18" fmla="*/ 693726 w 1360676"/>
              <a:gd name="connsiteY18" fmla="*/ 1150 h 823747"/>
              <a:gd name="connsiteX19" fmla="*/ 728152 w 1360676"/>
              <a:gd name="connsiteY19" fmla="*/ 19 h 823747"/>
              <a:gd name="connsiteX20" fmla="*/ 1034474 w 1360676"/>
              <a:gd name="connsiteY20" fmla="*/ 288931 h 823747"/>
              <a:gd name="connsiteX21" fmla="*/ 996410 w 1360676"/>
              <a:gd name="connsiteY21" fmla="*/ 372909 h 823747"/>
              <a:gd name="connsiteX22" fmla="*/ 1065501 w 1360676"/>
              <a:gd name="connsiteY22" fmla="*/ 364871 h 823747"/>
              <a:gd name="connsiteX23" fmla="*/ 1334885 w 1360676"/>
              <a:gd name="connsiteY23" fmla="*/ 350112 h 823747"/>
              <a:gd name="connsiteX24" fmla="*/ 1360676 w 1360676"/>
              <a:gd name="connsiteY24" fmla="*/ 369088 h 823747"/>
              <a:gd name="connsiteX25" fmla="*/ 1334885 w 1360676"/>
              <a:gd name="connsiteY25" fmla="*/ 388065 h 823747"/>
              <a:gd name="connsiteX26" fmla="*/ 1054833 w 1360676"/>
              <a:gd name="connsiteY26" fmla="*/ 401036 h 823747"/>
              <a:gd name="connsiteX27" fmla="*/ 1011180 w 1360676"/>
              <a:gd name="connsiteY27" fmla="*/ 406156 h 823747"/>
              <a:gd name="connsiteX28" fmla="*/ 1021903 w 1360676"/>
              <a:gd name="connsiteY28" fmla="*/ 413339 h 823747"/>
              <a:gd name="connsiteX29" fmla="*/ 1071585 w 1360676"/>
              <a:gd name="connsiteY29" fmla="*/ 529333 h 823747"/>
              <a:gd name="connsiteX30" fmla="*/ 1071933 w 1360676"/>
              <a:gd name="connsiteY30" fmla="*/ 555361 h 823747"/>
              <a:gd name="connsiteX31" fmla="*/ 753664 w 1360676"/>
              <a:gd name="connsiteY31" fmla="*/ 823747 h 823747"/>
              <a:gd name="connsiteX32" fmla="*/ 742259 w 1360676"/>
              <a:gd name="connsiteY32" fmla="*/ 823303 h 823747"/>
              <a:gd name="connsiteX33" fmla="*/ 744332 w 1360676"/>
              <a:gd name="connsiteY33" fmla="*/ 819439 h 823747"/>
              <a:gd name="connsiteX34" fmla="*/ 818500 w 1360676"/>
              <a:gd name="connsiteY34" fmla="*/ 610709 h 823747"/>
              <a:gd name="connsiteX35" fmla="*/ 812914 w 1360676"/>
              <a:gd name="connsiteY35" fmla="*/ 577167 h 823747"/>
              <a:gd name="connsiteX36" fmla="*/ 793715 w 1360676"/>
              <a:gd name="connsiteY36" fmla="*/ 603960 h 823747"/>
              <a:gd name="connsiteX37" fmla="*/ 728188 w 1360676"/>
              <a:gd name="connsiteY37" fmla="*/ 813433 h 823747"/>
              <a:gd name="connsiteX38" fmla="*/ 723304 w 1360676"/>
              <a:gd name="connsiteY38" fmla="*/ 822564 h 823747"/>
              <a:gd name="connsiteX39" fmla="*/ 709146 w 1360676"/>
              <a:gd name="connsiteY39" fmla="*/ 822012 h 823747"/>
              <a:gd name="connsiteX40" fmla="*/ 481823 w 1360676"/>
              <a:gd name="connsiteY40" fmla="*/ 776673 h 823747"/>
              <a:gd name="connsiteX41" fmla="*/ 479786 w 1360676"/>
              <a:gd name="connsiteY41" fmla="*/ 775816 h 823747"/>
              <a:gd name="connsiteX42" fmla="*/ 501562 w 1360676"/>
              <a:gd name="connsiteY42" fmla="*/ 756300 h 823747"/>
              <a:gd name="connsiteX43" fmla="*/ 621115 w 1360676"/>
              <a:gd name="connsiteY43" fmla="*/ 597525 h 823747"/>
              <a:gd name="connsiteX44" fmla="*/ 621448 w 1360676"/>
              <a:gd name="connsiteY44" fmla="*/ 565039 h 823747"/>
              <a:gd name="connsiteX45" fmla="*/ 595665 w 1360676"/>
              <a:gd name="connsiteY45" fmla="*/ 581565 h 823747"/>
              <a:gd name="connsiteX46" fmla="*/ 485290 w 1360676"/>
              <a:gd name="connsiteY46" fmla="*/ 744452 h 823747"/>
              <a:gd name="connsiteX47" fmla="*/ 459779 w 1360676"/>
              <a:gd name="connsiteY47" fmla="*/ 767390 h 823747"/>
              <a:gd name="connsiteX48" fmla="*/ 439225 w 1360676"/>
              <a:gd name="connsiteY48" fmla="*/ 758735 h 823747"/>
              <a:gd name="connsiteX49" fmla="*/ 329844 w 1360676"/>
              <a:gd name="connsiteY49" fmla="*/ 690320 h 823747"/>
              <a:gd name="connsiteX50" fmla="*/ 307640 w 1360676"/>
              <a:gd name="connsiteY50" fmla="*/ 671549 h 823747"/>
              <a:gd name="connsiteX51" fmla="*/ 318612 w 1360676"/>
              <a:gd name="connsiteY51" fmla="*/ 662354 h 823747"/>
              <a:gd name="connsiteX52" fmla="*/ 393324 w 1360676"/>
              <a:gd name="connsiteY52" fmla="*/ 569799 h 823747"/>
              <a:gd name="connsiteX53" fmla="*/ 397626 w 1360676"/>
              <a:gd name="connsiteY53" fmla="*/ 537597 h 823747"/>
              <a:gd name="connsiteX54" fmla="*/ 370015 w 1360676"/>
              <a:gd name="connsiteY54" fmla="*/ 550847 h 823747"/>
              <a:gd name="connsiteX55" fmla="*/ 299280 w 1360676"/>
              <a:gd name="connsiteY55" fmla="*/ 647285 h 823747"/>
              <a:gd name="connsiteX56" fmla="*/ 289726 w 1360676"/>
              <a:gd name="connsiteY56" fmla="*/ 656404 h 823747"/>
              <a:gd name="connsiteX57" fmla="*/ 262427 w 1360676"/>
              <a:gd name="connsiteY57" fmla="*/ 633326 h 823747"/>
              <a:gd name="connsiteX58" fmla="*/ 0 w 1360676"/>
              <a:gd name="connsiteY58" fmla="*/ 414579 h 823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360676" h="823747">
                <a:moveTo>
                  <a:pt x="0" y="414579"/>
                </a:moveTo>
                <a:cubicBezTo>
                  <a:pt x="107160" y="320096"/>
                  <a:pt x="197143" y="247043"/>
                  <a:pt x="274116" y="190586"/>
                </a:cubicBezTo>
                <a:lnTo>
                  <a:pt x="317500" y="159781"/>
                </a:lnTo>
                <a:lnTo>
                  <a:pt x="347616" y="177628"/>
                </a:lnTo>
                <a:cubicBezTo>
                  <a:pt x="430039" y="235968"/>
                  <a:pt x="490306" y="342111"/>
                  <a:pt x="522970" y="377008"/>
                </a:cubicBezTo>
                <a:cubicBezTo>
                  <a:pt x="533007" y="388886"/>
                  <a:pt x="550772" y="390378"/>
                  <a:pt x="562650" y="380343"/>
                </a:cubicBezTo>
                <a:cubicBezTo>
                  <a:pt x="574528" y="370306"/>
                  <a:pt x="576021" y="352541"/>
                  <a:pt x="565985" y="340663"/>
                </a:cubicBezTo>
                <a:cubicBezTo>
                  <a:pt x="539528" y="300714"/>
                  <a:pt x="473503" y="207997"/>
                  <a:pt x="394186" y="151767"/>
                </a:cubicBezTo>
                <a:lnTo>
                  <a:pt x="360509" y="130818"/>
                </a:lnTo>
                <a:lnTo>
                  <a:pt x="380339" y="117744"/>
                </a:lnTo>
                <a:cubicBezTo>
                  <a:pt x="461597" y="66407"/>
                  <a:pt x="525783" y="37223"/>
                  <a:pt x="581038" y="20750"/>
                </a:cubicBezTo>
                <a:lnTo>
                  <a:pt x="617998" y="11375"/>
                </a:lnTo>
                <a:lnTo>
                  <a:pt x="638059" y="33875"/>
                </a:lnTo>
                <a:cubicBezTo>
                  <a:pt x="698944" y="114435"/>
                  <a:pt x="724238" y="233845"/>
                  <a:pt x="744801" y="276995"/>
                </a:cubicBezTo>
                <a:cubicBezTo>
                  <a:pt x="750769" y="291354"/>
                  <a:pt x="767248" y="298157"/>
                  <a:pt x="781607" y="292189"/>
                </a:cubicBezTo>
                <a:cubicBezTo>
                  <a:pt x="795967" y="286221"/>
                  <a:pt x="802770" y="269742"/>
                  <a:pt x="796802" y="255383"/>
                </a:cubicBezTo>
                <a:cubicBezTo>
                  <a:pt x="783685" y="209298"/>
                  <a:pt x="748838" y="100941"/>
                  <a:pt x="690273" y="23331"/>
                </a:cubicBezTo>
                <a:lnTo>
                  <a:pt x="672957" y="3048"/>
                </a:lnTo>
                <a:lnTo>
                  <a:pt x="693726" y="1150"/>
                </a:lnTo>
                <a:cubicBezTo>
                  <a:pt x="705335" y="471"/>
                  <a:pt x="716768" y="143"/>
                  <a:pt x="728152" y="19"/>
                </a:cubicBezTo>
                <a:cubicBezTo>
                  <a:pt x="855648" y="-1367"/>
                  <a:pt x="1096219" y="72125"/>
                  <a:pt x="1034474" y="288931"/>
                </a:cubicBezTo>
                <a:lnTo>
                  <a:pt x="996410" y="372909"/>
                </a:lnTo>
                <a:lnTo>
                  <a:pt x="1065501" y="364871"/>
                </a:lnTo>
                <a:cubicBezTo>
                  <a:pt x="1156467" y="338150"/>
                  <a:pt x="1285064" y="345818"/>
                  <a:pt x="1334885" y="350112"/>
                </a:cubicBezTo>
                <a:cubicBezTo>
                  <a:pt x="1349129" y="350112"/>
                  <a:pt x="1360676" y="358608"/>
                  <a:pt x="1360676" y="369088"/>
                </a:cubicBezTo>
                <a:cubicBezTo>
                  <a:pt x="1360676" y="379569"/>
                  <a:pt x="1349129" y="388065"/>
                  <a:pt x="1334885" y="388065"/>
                </a:cubicBezTo>
                <a:cubicBezTo>
                  <a:pt x="1284910" y="389935"/>
                  <a:pt x="1197755" y="371239"/>
                  <a:pt x="1054833" y="401036"/>
                </a:cubicBezTo>
                <a:lnTo>
                  <a:pt x="1011180" y="406156"/>
                </a:lnTo>
                <a:lnTo>
                  <a:pt x="1021903" y="413339"/>
                </a:lnTo>
                <a:cubicBezTo>
                  <a:pt x="1051400" y="440946"/>
                  <a:pt x="1068404" y="482772"/>
                  <a:pt x="1071585" y="529333"/>
                </a:cubicBezTo>
                <a:cubicBezTo>
                  <a:pt x="1072169" y="537870"/>
                  <a:pt x="1072287" y="546565"/>
                  <a:pt x="1071933" y="555361"/>
                </a:cubicBezTo>
                <a:cubicBezTo>
                  <a:pt x="1066950" y="679057"/>
                  <a:pt x="968465" y="822680"/>
                  <a:pt x="753664" y="823747"/>
                </a:cubicBezTo>
                <a:lnTo>
                  <a:pt x="742259" y="823303"/>
                </a:lnTo>
                <a:lnTo>
                  <a:pt x="744332" y="819439"/>
                </a:lnTo>
                <a:cubicBezTo>
                  <a:pt x="788378" y="734287"/>
                  <a:pt x="816500" y="660131"/>
                  <a:pt x="818500" y="610709"/>
                </a:cubicBezTo>
                <a:cubicBezTo>
                  <a:pt x="819562" y="589665"/>
                  <a:pt x="819785" y="579221"/>
                  <a:pt x="812914" y="577167"/>
                </a:cubicBezTo>
                <a:cubicBezTo>
                  <a:pt x="806042" y="575112"/>
                  <a:pt x="796830" y="585818"/>
                  <a:pt x="793715" y="603960"/>
                </a:cubicBezTo>
                <a:cubicBezTo>
                  <a:pt x="786908" y="657573"/>
                  <a:pt x="770166" y="728963"/>
                  <a:pt x="728188" y="813433"/>
                </a:cubicBezTo>
                <a:lnTo>
                  <a:pt x="723304" y="822564"/>
                </a:lnTo>
                <a:lnTo>
                  <a:pt x="709146" y="822012"/>
                </a:lnTo>
                <a:cubicBezTo>
                  <a:pt x="613817" y="814291"/>
                  <a:pt x="541541" y="798900"/>
                  <a:pt x="481823" y="776673"/>
                </a:cubicBezTo>
                <a:lnTo>
                  <a:pt x="479786" y="775816"/>
                </a:lnTo>
                <a:lnTo>
                  <a:pt x="501562" y="756300"/>
                </a:lnTo>
                <a:cubicBezTo>
                  <a:pt x="565205" y="697019"/>
                  <a:pt x="609590" y="641316"/>
                  <a:pt x="621115" y="597525"/>
                </a:cubicBezTo>
                <a:cubicBezTo>
                  <a:pt x="626249" y="578962"/>
                  <a:pt x="628470" y="569629"/>
                  <a:pt x="621448" y="565039"/>
                </a:cubicBezTo>
                <a:cubicBezTo>
                  <a:pt x="614427" y="560449"/>
                  <a:pt x="602462" y="566438"/>
                  <a:pt x="595665" y="581565"/>
                </a:cubicBezTo>
                <a:cubicBezTo>
                  <a:pt x="578160" y="627223"/>
                  <a:pt x="546573" y="684963"/>
                  <a:pt x="485290" y="744452"/>
                </a:cubicBezTo>
                <a:lnTo>
                  <a:pt x="459779" y="767390"/>
                </a:lnTo>
                <a:lnTo>
                  <a:pt x="439225" y="758735"/>
                </a:lnTo>
                <a:cubicBezTo>
                  <a:pt x="398653" y="739540"/>
                  <a:pt x="363669" y="716618"/>
                  <a:pt x="329844" y="690320"/>
                </a:cubicBezTo>
                <a:lnTo>
                  <a:pt x="307640" y="671549"/>
                </a:lnTo>
                <a:lnTo>
                  <a:pt x="318612" y="662354"/>
                </a:lnTo>
                <a:cubicBezTo>
                  <a:pt x="355790" y="629339"/>
                  <a:pt x="382128" y="597835"/>
                  <a:pt x="393324" y="569799"/>
                </a:cubicBezTo>
                <a:cubicBezTo>
                  <a:pt x="400688" y="552003"/>
                  <a:pt x="404034" y="543011"/>
                  <a:pt x="397626" y="537597"/>
                </a:cubicBezTo>
                <a:cubicBezTo>
                  <a:pt x="391219" y="532183"/>
                  <a:pt x="378611" y="536665"/>
                  <a:pt x="370015" y="550847"/>
                </a:cubicBezTo>
                <a:cubicBezTo>
                  <a:pt x="354712" y="579631"/>
                  <a:pt x="332539" y="612978"/>
                  <a:pt x="299280" y="647285"/>
                </a:cubicBezTo>
                <a:lnTo>
                  <a:pt x="289726" y="656404"/>
                </a:lnTo>
                <a:lnTo>
                  <a:pt x="262427" y="633326"/>
                </a:lnTo>
                <a:cubicBezTo>
                  <a:pt x="193932" y="572039"/>
                  <a:pt x="118265" y="498185"/>
                  <a:pt x="0" y="414579"/>
                </a:cubicBezTo>
                <a:close/>
              </a:path>
            </a:pathLst>
          </a:cu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2223607" y="3993925"/>
            <a:ext cx="31612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장소에 도착 전 미리 대기인원을 알 수 있어 서</a:t>
            </a:r>
            <a:r>
              <a:rPr lang="en-US" altLang="ko-KR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혼잡한 시간대를 피해 서비스 이용 가능 </a:t>
            </a: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체계적인 대기시간 측정으로 시간이 길어 질 경우 자유롭게 시간 활용이 가능 </a:t>
            </a: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253509" y="302089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시간절약</a:t>
            </a:r>
            <a:endParaRPr lang="en-US" altLang="ko-KR" sz="20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696277" y="3020891"/>
            <a:ext cx="19030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rgbClr val="32502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통합적 시스템 </a:t>
            </a:r>
            <a:endParaRPr lang="en-US" altLang="ko-KR" sz="2000" dirty="0">
              <a:solidFill>
                <a:srgbClr val="32502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액자 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44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981700" y="3020890"/>
            <a:ext cx="0" cy="22731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/>
        </p:nvGrpSpPr>
        <p:grpSpPr>
          <a:xfrm>
            <a:off x="4044948" y="996354"/>
            <a:ext cx="4102100" cy="497402"/>
            <a:chOff x="2765868" y="357743"/>
            <a:chExt cx="6022531" cy="6524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" name="모서리가 둥근 직사각형 14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9361"/>
              </a:avLst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2765868" y="357743"/>
              <a:ext cx="6022531" cy="652408"/>
            </a:xfrm>
            <a:prstGeom prst="roundRect">
              <a:avLst>
                <a:gd name="adj" fmla="val 17446"/>
              </a:avLst>
            </a:prstGeom>
            <a:solidFill>
              <a:srgbClr val="1B450F">
                <a:alpha val="56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기대효과</a:t>
              </a: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C4D3ADE-F5A6-4E11-BE35-992E1785583D}"/>
              </a:ext>
            </a:extLst>
          </p:cNvPr>
          <p:cNvSpPr/>
          <p:nvPr/>
        </p:nvSpPr>
        <p:spPr>
          <a:xfrm>
            <a:off x="6696277" y="3993925"/>
            <a:ext cx="31612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기다리는 어느 장소를 가든 태그 한번 통해 간편하고 관리가 용이 </a:t>
            </a: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32502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사용자와 관리자 모두에게 편리함과 체계적인 시스템</a:t>
            </a:r>
            <a:endParaRPr lang="en-US" altLang="ko-KR" sz="1200" dirty="0">
              <a:solidFill>
                <a:srgbClr val="32502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1640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2446</TotalTime>
  <Words>517</Words>
  <Application>Microsoft Office PowerPoint</Application>
  <PresentationFormat>와이드스크린</PresentationFormat>
  <Paragraphs>90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나눔스퀘어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Process Flow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배수용</dc:creator>
  <cp:lastModifiedBy>김우재</cp:lastModifiedBy>
  <cp:revision>93</cp:revision>
  <dcterms:created xsi:type="dcterms:W3CDTF">2017-11-29T05:13:18Z</dcterms:created>
  <dcterms:modified xsi:type="dcterms:W3CDTF">2018-03-10T10:23:25Z</dcterms:modified>
</cp:coreProperties>
</file>